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92" r:id="rId1"/>
    <p:sldMasterId id="2147483872" r:id="rId2"/>
  </p:sldMasterIdLst>
  <p:notesMasterIdLst>
    <p:notesMasterId r:id="rId40"/>
  </p:notesMasterIdLst>
  <p:handoutMasterIdLst>
    <p:handoutMasterId r:id="rId41"/>
  </p:handoutMasterIdLst>
  <p:sldIdLst>
    <p:sldId id="1006" r:id="rId3"/>
    <p:sldId id="264" r:id="rId4"/>
    <p:sldId id="859" r:id="rId5"/>
    <p:sldId id="279" r:id="rId6"/>
    <p:sldId id="280" r:id="rId7"/>
    <p:sldId id="282" r:id="rId8"/>
    <p:sldId id="326" r:id="rId9"/>
    <p:sldId id="327" r:id="rId10"/>
    <p:sldId id="328" r:id="rId11"/>
    <p:sldId id="333" r:id="rId12"/>
    <p:sldId id="334" r:id="rId13"/>
    <p:sldId id="732" r:id="rId14"/>
    <p:sldId id="1357" r:id="rId15"/>
    <p:sldId id="1342" r:id="rId16"/>
    <p:sldId id="1202" r:id="rId17"/>
    <p:sldId id="1207" r:id="rId18"/>
    <p:sldId id="259" r:id="rId19"/>
    <p:sldId id="1358" r:id="rId20"/>
    <p:sldId id="1351" r:id="rId21"/>
    <p:sldId id="1018" r:id="rId22"/>
    <p:sldId id="641" r:id="rId23"/>
    <p:sldId id="412" r:id="rId24"/>
    <p:sldId id="1128" r:id="rId25"/>
    <p:sldId id="531" r:id="rId26"/>
    <p:sldId id="538" r:id="rId27"/>
    <p:sldId id="1353" r:id="rId28"/>
    <p:sldId id="551" r:id="rId29"/>
    <p:sldId id="1242" r:id="rId30"/>
    <p:sldId id="615" r:id="rId31"/>
    <p:sldId id="1352" r:id="rId32"/>
    <p:sldId id="624" r:id="rId33"/>
    <p:sldId id="983" r:id="rId34"/>
    <p:sldId id="1345" r:id="rId35"/>
    <p:sldId id="1346" r:id="rId36"/>
    <p:sldId id="1347" r:id="rId37"/>
    <p:sldId id="1356" r:id="rId38"/>
    <p:sldId id="1344" r:id="rId39"/>
  </p:sldIdLst>
  <p:sldSz cx="9144000" cy="6858000" type="screen4x3"/>
  <p:notesSz cx="6797675" cy="9928225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79646"/>
    <a:srgbClr val="29B200"/>
    <a:srgbClr val="0079B0"/>
    <a:srgbClr val="7F7F7F"/>
    <a:srgbClr val="7F4925"/>
    <a:srgbClr val="FFFFFF"/>
    <a:srgbClr val="004274"/>
    <a:srgbClr val="9A4B22"/>
    <a:srgbClr val="5377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222" autoAdjust="0"/>
    <p:restoredTop sz="95528" autoAdjust="0"/>
  </p:normalViewPr>
  <p:slideViewPr>
    <p:cSldViewPr>
      <p:cViewPr varScale="1">
        <p:scale>
          <a:sx n="70" d="100"/>
          <a:sy n="70" d="100"/>
        </p:scale>
        <p:origin x="-1152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2748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CF5D7D-D680-4C61-8DB6-4C6EE82C0160}" type="datetimeFigureOut">
              <a:rPr lang="pt-BR" smtClean="0"/>
              <a:pPr/>
              <a:t>03/12/2015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7FF4E4-D29E-4EE4-96C0-42688B9548F4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4870591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C0C81C-6D5F-46A1-AE69-2CAE2BB6F653}" type="datetimeFigureOut">
              <a:rPr lang="pt-BR" smtClean="0"/>
              <a:pPr/>
              <a:t>03/12/2015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B64DCE-0030-49EF-98FB-6F57FD3FC67A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430577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B64DCE-0030-49EF-98FB-6F57FD3FC67A}" type="slidenum">
              <a:rPr lang="pt-BR" smtClean="0">
                <a:solidFill>
                  <a:prstClr val="black"/>
                </a:solidFill>
              </a:rPr>
              <a:pPr/>
              <a:t>13</a:t>
            </a:fld>
            <a:endParaRPr 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89417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B64DCE-0030-49EF-98FB-6F57FD3FC67A}" type="slidenum">
              <a:rPr lang="pt-BR" smtClean="0"/>
              <a:pPr/>
              <a:t>14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789417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1.png"/></Relationships>
</file>

<file path=ppt/slideLayouts/_rels/slideLayout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png"/></Relationships>
</file>

<file path=ppt/slideLayouts/_rels/slideLayout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/Relationships>
</file>

<file path=ppt/slideLayouts/_rels/slideLayout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/Relationships>
</file>

<file path=ppt/slideLayouts/_rels/slideLayout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/Relationships>
</file>

<file path=ppt/slideLayouts/_rels/slideLayout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/Relationships>
</file>

<file path=ppt/slideLayouts/_rels/slideLayout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/Relationships>
</file>

<file path=ppt/slideLayouts/_rels/slideLayout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/Relationships>
</file>

<file path=ppt/slideLayouts/_rels/slideLayout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2.xml"/></Relationships>
</file>

<file path=ppt/slideLayouts/_rels/slideLayout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2.xml"/></Relationships>
</file>

<file path=ppt/slideLayouts/_rels/slideLayout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2.xml"/></Relationships>
</file>

<file path=ppt/slideLayouts/_rels/slideLayout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2.xml"/></Relationships>
</file>

<file path=ppt/slideLayouts/_rels/slideLayout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2.xml"/></Relationships>
</file>

<file path=ppt/slideLayouts/_rels/slideLayout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2.xml"/></Relationships>
</file>

<file path=ppt/slideLayouts/_rels/slideLayout1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2.xml"/></Relationships>
</file>

<file path=ppt/slideLayouts/_rels/slideLayout1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2.xml"/></Relationships>
</file>

<file path=ppt/slideLayouts/_rels/slideLayout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2.xml"/></Relationships>
</file>

<file path=ppt/slideLayouts/_rels/slideLayout1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2.xml"/></Relationships>
</file>

<file path=ppt/slideLayouts/_rels/slideLayout1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2.xml"/></Relationships>
</file>

<file path=ppt/slideLayouts/_rels/slideLayout1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2.xml"/></Relationships>
</file>

<file path=ppt/slideLayouts/_rels/slideLayout1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2.xml"/></Relationships>
</file>

<file path=ppt/slideLayouts/_rels/slideLayout1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Master" Target="../slideMasters/slideMaster2.xml"/></Relationships>
</file>

<file path=ppt/slideLayouts/_rels/slideLayout1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2.xml"/></Relationships>
</file>

<file path=ppt/slideLayouts/_rels/slideLayout1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2.xml"/></Relationships>
</file>

<file path=ppt/slideLayouts/_rels/slideLayout1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2.xml"/></Relationships>
</file>

<file path=ppt/slideLayouts/_rels/slideLayout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Master" Target="../slideMasters/slideMaster2.xml"/></Relationships>
</file>

<file path=ppt/slideLayouts/_rels/slideLayout1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1.png"/></Relationships>
</file>

<file path=ppt/slideLayouts/_rels/slideLayout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2.xml"/></Relationships>
</file>

<file path=ppt/slideLayouts/_rels/slideLayout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Master" Target="../slideMasters/slideMaster2.xml"/></Relationships>
</file>

<file path=ppt/slideLayouts/_rels/slideLayout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Master" Target="../slideMasters/slideMaster2.xml"/></Relationships>
</file>

<file path=ppt/slideLayouts/_rels/slideLayout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Master" Target="../slideMasters/slideMaster2.xml"/></Relationships>
</file>

<file path=ppt/slideLayouts/_rels/slideLayout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Master" Target="../slideMasters/slideMaster2.xml"/></Relationships>
</file>

<file path=ppt/slideLayouts/_rels/slideLayout1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Master" Target="../slideMasters/slideMaster2.xml"/></Relationships>
</file>

<file path=ppt/slideLayouts/_rels/slideLayout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Master" Target="../slideMasters/slideMaster2.xml"/></Relationships>
</file>

<file path=ppt/slideLayouts/_rels/slideLayout1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Master" Target="../slideMasters/slideMaster2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png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Master" Target="../slideMasters/slideMaster1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Master" Target="../slideMasters/slideMaster1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1.png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1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Master" Target="../slideMasters/slideMaster1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Master" Target="../slideMasters/slideMaster1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Master" Target="../slideMasters/slideMaster1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Master" Target="../slideMasters/slideMaster1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Master" Target="../slideMasters/slideMaster1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Master" Target="../slideMasters/slideMaster1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Master" Target="../slideMasters/slideMaster1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1 linha +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 userDrawn="1"/>
        </p:nvSpPr>
        <p:spPr>
          <a:xfrm>
            <a:off x="0" y="6794500"/>
            <a:ext cx="9144000" cy="71438"/>
          </a:xfrm>
          <a:prstGeom prst="rect">
            <a:avLst/>
          </a:prstGeom>
          <a:solidFill>
            <a:srgbClr val="F36F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000" y="406800"/>
            <a:ext cx="7920000" cy="439200"/>
          </a:xfrm>
        </p:spPr>
        <p:txBody>
          <a:bodyPr>
            <a:noAutofit/>
          </a:bodyPr>
          <a:lstStyle>
            <a:lvl1pPr algn="l">
              <a:lnSpc>
                <a:spcPts val="2500"/>
              </a:lnSpc>
              <a:defRPr sz="2300"/>
            </a:lvl1pPr>
          </a:lstStyle>
          <a:p>
            <a:r>
              <a:rPr lang="pt-BR" dirty="0" smtClean="0"/>
              <a:t>Clique para editar o estilo do título mestre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30000" y="1202400"/>
            <a:ext cx="7920000" cy="4942800"/>
          </a:xfrm>
        </p:spPr>
        <p:txBody>
          <a:bodyPr/>
          <a:lstStyle>
            <a:lvl1pPr algn="just">
              <a:defRPr/>
            </a:lvl1pPr>
            <a:lvl2pPr algn="just">
              <a:defRPr/>
            </a:lvl2pPr>
            <a:lvl3pPr algn="just">
              <a:defRPr/>
            </a:lvl3pPr>
            <a:lvl4pPr algn="just">
              <a:defRPr/>
            </a:lvl4pPr>
            <a:lvl5pPr algn="just">
              <a:defRPr/>
            </a:lvl5pPr>
          </a:lstStyle>
          <a:p>
            <a:pPr lvl="0"/>
            <a:r>
              <a:rPr lang="pt-BR" dirty="0" smtClean="0"/>
              <a:t>Clique para editar os estilos do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  <p:sp>
        <p:nvSpPr>
          <p:cNvPr id="5" name="Espaço Reservado para Número de Slide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4AAA8E-A1AD-4739-A652-BB308787ED75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5753229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2 linhas+subtitulo + imag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 userDrawn="1"/>
        </p:nvSpPr>
        <p:spPr>
          <a:xfrm>
            <a:off x="0" y="6794500"/>
            <a:ext cx="9144000" cy="71438"/>
          </a:xfrm>
          <a:prstGeom prst="rect">
            <a:avLst/>
          </a:prstGeom>
          <a:solidFill>
            <a:srgbClr val="F36F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000" y="406800"/>
            <a:ext cx="7920000" cy="720000"/>
          </a:xfrm>
        </p:spPr>
        <p:txBody>
          <a:bodyPr>
            <a:noAutofit/>
          </a:bodyPr>
          <a:lstStyle>
            <a:lvl1pPr algn="l">
              <a:lnSpc>
                <a:spcPts val="2500"/>
              </a:lnSpc>
              <a:defRPr sz="2300"/>
            </a:lvl1pPr>
          </a:lstStyle>
          <a:p>
            <a:r>
              <a:rPr lang="pt-BR" dirty="0" smtClean="0"/>
              <a:t>Clique para editar o estilo do título mestre</a:t>
            </a:r>
            <a:endParaRPr lang="pt-BR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quarter" idx="16"/>
          </p:nvPr>
        </p:nvSpPr>
        <p:spPr>
          <a:xfrm>
            <a:off x="637200" y="1052736"/>
            <a:ext cx="7920037" cy="327600"/>
          </a:xfrm>
        </p:spPr>
        <p:txBody>
          <a:bodyPr anchor="ctr"/>
          <a:lstStyle>
            <a:lvl1pPr marL="285750" indent="-285750">
              <a:buNone/>
              <a:defRPr lang="pt-BR" sz="1800" b="1" kern="1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pt-BR" dirty="0" smtClean="0"/>
              <a:t>Clique para editar o texto mestre</a:t>
            </a:r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6748F6-CF0E-4AC3-B2FB-22B17B3DBEE0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42257458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1 linha +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 userDrawn="1"/>
        </p:nvSpPr>
        <p:spPr>
          <a:xfrm>
            <a:off x="0" y="6794500"/>
            <a:ext cx="9144000" cy="71438"/>
          </a:xfrm>
          <a:prstGeom prst="rect">
            <a:avLst/>
          </a:prstGeom>
          <a:solidFill>
            <a:srgbClr val="F36F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solidFill>
                <a:prstClr val="white"/>
              </a:solidFill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000" y="406800"/>
            <a:ext cx="7920000" cy="439200"/>
          </a:xfrm>
        </p:spPr>
        <p:txBody>
          <a:bodyPr>
            <a:noAutofit/>
          </a:bodyPr>
          <a:lstStyle>
            <a:lvl1pPr algn="l">
              <a:lnSpc>
                <a:spcPts val="2500"/>
              </a:lnSpc>
              <a:defRPr sz="2300"/>
            </a:lvl1pPr>
          </a:lstStyle>
          <a:p>
            <a:r>
              <a:rPr lang="pt-BR" dirty="0" smtClean="0"/>
              <a:t>Clique para editar o estilo do título mestre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30000" y="1202400"/>
            <a:ext cx="7920000" cy="4942800"/>
          </a:xfrm>
        </p:spPr>
        <p:txBody>
          <a:bodyPr/>
          <a:lstStyle>
            <a:lvl1pPr algn="just">
              <a:defRPr/>
            </a:lvl1pPr>
            <a:lvl2pPr algn="just">
              <a:defRPr/>
            </a:lvl2pPr>
            <a:lvl3pPr algn="just">
              <a:defRPr/>
            </a:lvl3pPr>
            <a:lvl4pPr algn="just">
              <a:defRPr/>
            </a:lvl4pPr>
            <a:lvl5pPr algn="just">
              <a:defRPr/>
            </a:lvl5pPr>
          </a:lstStyle>
          <a:p>
            <a:pPr lvl="0"/>
            <a:r>
              <a:rPr lang="pt-BR" dirty="0" smtClean="0"/>
              <a:t>Clique para editar os estilos do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  <p:sp>
        <p:nvSpPr>
          <p:cNvPr id="5" name="Espaço Reservado para Número de Slide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4AAA8E-A1AD-4739-A652-BB308787ED75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62046842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1 linha + subtitulo +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 userDrawn="1"/>
        </p:nvSpPr>
        <p:spPr>
          <a:xfrm>
            <a:off x="0" y="6794500"/>
            <a:ext cx="9144000" cy="71438"/>
          </a:xfrm>
          <a:prstGeom prst="rect">
            <a:avLst/>
          </a:prstGeom>
          <a:solidFill>
            <a:srgbClr val="F36F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solidFill>
                <a:prstClr val="white"/>
              </a:solidFill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000" y="406800"/>
            <a:ext cx="7920000" cy="439200"/>
          </a:xfrm>
        </p:spPr>
        <p:txBody>
          <a:bodyPr>
            <a:noAutofit/>
          </a:bodyPr>
          <a:lstStyle>
            <a:lvl1pPr algn="l">
              <a:lnSpc>
                <a:spcPts val="2500"/>
              </a:lnSpc>
              <a:defRPr sz="2300"/>
            </a:lvl1pPr>
          </a:lstStyle>
          <a:p>
            <a:r>
              <a:rPr lang="pt-BR" smtClean="0"/>
              <a:t>Clique para editar o título mestre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30000" y="1202400"/>
            <a:ext cx="7920000" cy="4942800"/>
          </a:xfrm>
        </p:spPr>
        <p:txBody>
          <a:bodyPr/>
          <a:lstStyle>
            <a:lvl1pPr algn="just">
              <a:defRPr/>
            </a:lvl1pPr>
            <a:lvl2pPr algn="just">
              <a:defRPr/>
            </a:lvl2pPr>
            <a:lvl3pPr algn="just">
              <a:defRPr/>
            </a:lvl3pPr>
            <a:lvl4pPr algn="just">
              <a:defRPr/>
            </a:lvl4pPr>
            <a:lvl5pPr algn="just">
              <a:defRPr/>
            </a:lvl5pPr>
          </a:lstStyle>
          <a:p>
            <a:pPr lvl="0"/>
            <a:r>
              <a:rPr lang="pt-BR" dirty="0" smtClean="0"/>
              <a:t>Clique para editar os estilos do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16"/>
          </p:nvPr>
        </p:nvSpPr>
        <p:spPr>
          <a:xfrm>
            <a:off x="637200" y="788400"/>
            <a:ext cx="7920037" cy="327600"/>
          </a:xfrm>
        </p:spPr>
        <p:txBody>
          <a:bodyPr anchor="ctr"/>
          <a:lstStyle>
            <a:lvl1pPr marL="0" indent="0">
              <a:buFont typeface="Arial" panose="020B0604020202020204" pitchFamily="34" charset="0"/>
              <a:buNone/>
              <a:defRPr sz="1800" b="1"/>
            </a:lvl1pPr>
          </a:lstStyle>
          <a:p>
            <a:pPr lvl="0"/>
            <a:r>
              <a:rPr lang="pt-BR" dirty="0" smtClean="0"/>
              <a:t>Clique para editar o texto mestre</a:t>
            </a:r>
            <a:endParaRPr lang="pt-BR" dirty="0"/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4FE1B0-9AE7-4910-8FD0-AB77D45A3173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768688570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2 linhas +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 userDrawn="1"/>
        </p:nvSpPr>
        <p:spPr>
          <a:xfrm>
            <a:off x="0" y="6794500"/>
            <a:ext cx="9144000" cy="71438"/>
          </a:xfrm>
          <a:prstGeom prst="rect">
            <a:avLst/>
          </a:prstGeom>
          <a:solidFill>
            <a:srgbClr val="F36F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solidFill>
                <a:prstClr val="white"/>
              </a:solidFill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000" y="406800"/>
            <a:ext cx="7920000" cy="439200"/>
          </a:xfrm>
        </p:spPr>
        <p:txBody>
          <a:bodyPr>
            <a:noAutofit/>
          </a:bodyPr>
          <a:lstStyle>
            <a:lvl1pPr algn="l">
              <a:lnSpc>
                <a:spcPts val="2500"/>
              </a:lnSpc>
              <a:defRPr sz="2300"/>
            </a:lvl1pPr>
          </a:lstStyle>
          <a:p>
            <a:r>
              <a:rPr lang="pt-BR" smtClean="0"/>
              <a:t>Clique para editar o título mestre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30000" y="1202400"/>
            <a:ext cx="7920000" cy="4942800"/>
          </a:xfrm>
        </p:spPr>
        <p:txBody>
          <a:bodyPr/>
          <a:lstStyle>
            <a:lvl1pPr algn="just">
              <a:defRPr/>
            </a:lvl1pPr>
            <a:lvl2pPr algn="just">
              <a:defRPr/>
            </a:lvl2pPr>
            <a:lvl3pPr algn="just">
              <a:defRPr/>
            </a:lvl3pPr>
            <a:lvl4pPr algn="just">
              <a:defRPr/>
            </a:lvl4pPr>
            <a:lvl5pPr algn="just">
              <a:defRPr/>
            </a:lvl5pPr>
          </a:lstStyle>
          <a:p>
            <a:pPr lvl="0"/>
            <a:r>
              <a:rPr lang="pt-BR" dirty="0" smtClean="0"/>
              <a:t>Clique para editar os estilos do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  <p:sp>
        <p:nvSpPr>
          <p:cNvPr id="5" name="Espaço Reservado para Número de Slide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594765-EEEC-4E43-AE78-CEB5398899A6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577100612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2 linhas + subtitulo +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 userDrawn="1"/>
        </p:nvSpPr>
        <p:spPr>
          <a:xfrm>
            <a:off x="0" y="6794500"/>
            <a:ext cx="9144000" cy="71438"/>
          </a:xfrm>
          <a:prstGeom prst="rect">
            <a:avLst/>
          </a:prstGeom>
          <a:solidFill>
            <a:srgbClr val="F36F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solidFill>
                <a:prstClr val="white"/>
              </a:solidFill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000" y="406800"/>
            <a:ext cx="7920000" cy="651600"/>
          </a:xfrm>
        </p:spPr>
        <p:txBody>
          <a:bodyPr>
            <a:noAutofit/>
          </a:bodyPr>
          <a:lstStyle>
            <a:lvl1pPr algn="l">
              <a:lnSpc>
                <a:spcPts val="2500"/>
              </a:lnSpc>
              <a:defRPr sz="2300"/>
            </a:lvl1pPr>
          </a:lstStyle>
          <a:p>
            <a:r>
              <a:rPr lang="pt-BR" smtClean="0"/>
              <a:t>Clique para editar o título mestre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30000" y="1490400"/>
            <a:ext cx="7920000" cy="4654800"/>
          </a:xfrm>
        </p:spPr>
        <p:txBody>
          <a:bodyPr/>
          <a:lstStyle>
            <a:lvl1pPr algn="just">
              <a:defRPr/>
            </a:lvl1pPr>
            <a:lvl2pPr algn="just">
              <a:defRPr/>
            </a:lvl2pPr>
            <a:lvl3pPr algn="just">
              <a:defRPr/>
            </a:lvl3pPr>
            <a:lvl4pPr algn="just">
              <a:defRPr/>
            </a:lvl4pPr>
            <a:lvl5pPr algn="just">
              <a:defRPr/>
            </a:lvl5pPr>
          </a:lstStyle>
          <a:p>
            <a:pPr lvl="0"/>
            <a:r>
              <a:rPr lang="pt-BR" dirty="0" smtClean="0"/>
              <a:t>Clique para editar os estilos do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16"/>
          </p:nvPr>
        </p:nvSpPr>
        <p:spPr>
          <a:xfrm>
            <a:off x="637200" y="1058400"/>
            <a:ext cx="7920037" cy="327600"/>
          </a:xfrm>
        </p:spPr>
        <p:txBody>
          <a:bodyPr anchor="ctr"/>
          <a:lstStyle>
            <a:lvl1pPr marL="0" indent="0">
              <a:buFont typeface="Arial" panose="020B0604020202020204" pitchFamily="34" charset="0"/>
              <a:buNone/>
              <a:defRPr sz="1800" b="1"/>
            </a:lvl1pPr>
          </a:lstStyle>
          <a:p>
            <a:pPr lvl="0"/>
            <a:r>
              <a:rPr lang="pt-BR" dirty="0" smtClean="0"/>
              <a:t>Clique para editar o texto mestre</a:t>
            </a:r>
            <a:endParaRPr lang="pt-BR" dirty="0"/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7F5386-7ED5-4C0B-9AD9-FCE2965E9ACC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82780302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1 linha + observaco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 userDrawn="1"/>
        </p:nvSpPr>
        <p:spPr>
          <a:xfrm>
            <a:off x="0" y="6794500"/>
            <a:ext cx="9144000" cy="71438"/>
          </a:xfrm>
          <a:prstGeom prst="rect">
            <a:avLst/>
          </a:prstGeom>
          <a:solidFill>
            <a:srgbClr val="F36F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solidFill>
                <a:prstClr val="white"/>
              </a:solidFill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000" y="406800"/>
            <a:ext cx="7920000" cy="439200"/>
          </a:xfrm>
        </p:spPr>
        <p:txBody>
          <a:bodyPr>
            <a:noAutofit/>
          </a:bodyPr>
          <a:lstStyle>
            <a:lvl1pPr algn="l">
              <a:lnSpc>
                <a:spcPts val="2500"/>
              </a:lnSpc>
              <a:defRPr sz="2300"/>
            </a:lvl1pPr>
          </a:lstStyle>
          <a:p>
            <a:r>
              <a:rPr lang="pt-BR" smtClean="0"/>
              <a:t>Clique para editar o título mestre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30000" y="1202400"/>
            <a:ext cx="7920000" cy="5394952"/>
          </a:xfrm>
        </p:spPr>
        <p:txBody>
          <a:bodyPr/>
          <a:lstStyle>
            <a:lvl1pPr algn="just">
              <a:defRPr sz="1600" i="0"/>
            </a:lvl1pPr>
            <a:lvl2pPr algn="just">
              <a:defRPr/>
            </a:lvl2pPr>
            <a:lvl3pPr algn="just">
              <a:defRPr/>
            </a:lvl3pPr>
            <a:lvl4pPr algn="just">
              <a:defRPr/>
            </a:lvl4pPr>
            <a:lvl5pPr algn="just">
              <a:defRPr/>
            </a:lvl5pPr>
          </a:lstStyle>
          <a:p>
            <a:pPr lvl="0"/>
            <a:r>
              <a:rPr lang="pt-BR" dirty="0" smtClean="0"/>
              <a:t>Clique para editar o texto mestre</a:t>
            </a:r>
          </a:p>
        </p:txBody>
      </p:sp>
      <p:sp>
        <p:nvSpPr>
          <p:cNvPr id="5" name="Espaço Reservado para Número de Slide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EE3F43-9DF7-4B48-893A-0E526B66625D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77576135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1 linha + subtitulo + observaco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 userDrawn="1"/>
        </p:nvSpPr>
        <p:spPr>
          <a:xfrm>
            <a:off x="0" y="6794500"/>
            <a:ext cx="9144000" cy="71438"/>
          </a:xfrm>
          <a:prstGeom prst="rect">
            <a:avLst/>
          </a:prstGeom>
          <a:solidFill>
            <a:srgbClr val="F36F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solidFill>
                <a:prstClr val="white"/>
              </a:solidFill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000" y="406800"/>
            <a:ext cx="7920000" cy="439200"/>
          </a:xfrm>
        </p:spPr>
        <p:txBody>
          <a:bodyPr>
            <a:noAutofit/>
          </a:bodyPr>
          <a:lstStyle>
            <a:lvl1pPr algn="l">
              <a:lnSpc>
                <a:spcPts val="2500"/>
              </a:lnSpc>
              <a:defRPr sz="2300"/>
            </a:lvl1pPr>
          </a:lstStyle>
          <a:p>
            <a:r>
              <a:rPr lang="pt-BR" smtClean="0"/>
              <a:t>Clique para editar o título mestre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30000" y="1202400"/>
            <a:ext cx="7920000" cy="5394952"/>
          </a:xfrm>
        </p:spPr>
        <p:txBody>
          <a:bodyPr/>
          <a:lstStyle>
            <a:lvl1pPr algn="just">
              <a:defRPr sz="1600" i="0"/>
            </a:lvl1pPr>
            <a:lvl2pPr algn="just">
              <a:defRPr/>
            </a:lvl2pPr>
            <a:lvl3pPr algn="just">
              <a:defRPr/>
            </a:lvl3pPr>
            <a:lvl4pPr algn="just">
              <a:defRPr/>
            </a:lvl4pPr>
            <a:lvl5pPr algn="just">
              <a:defRPr/>
            </a:lvl5pPr>
          </a:lstStyle>
          <a:p>
            <a:pPr lvl="0"/>
            <a:r>
              <a:rPr lang="pt-BR" dirty="0" smtClean="0"/>
              <a:t>Clique para editar o texto mestre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16"/>
          </p:nvPr>
        </p:nvSpPr>
        <p:spPr>
          <a:xfrm>
            <a:off x="637200" y="788400"/>
            <a:ext cx="7920037" cy="327600"/>
          </a:xfrm>
        </p:spPr>
        <p:txBody>
          <a:bodyPr anchor="ctr"/>
          <a:lstStyle>
            <a:lvl1pPr marL="0" indent="0">
              <a:buFont typeface="Arial" panose="020B0604020202020204" pitchFamily="34" charset="0"/>
              <a:buNone/>
              <a:defRPr sz="1800" b="1"/>
            </a:lvl1pPr>
          </a:lstStyle>
          <a:p>
            <a:pPr lvl="0"/>
            <a:r>
              <a:rPr lang="pt-BR" dirty="0" smtClean="0"/>
              <a:t>Clique para editar o texto mestre</a:t>
            </a:r>
            <a:endParaRPr lang="pt-BR" dirty="0"/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9B0851-41C5-4667-A547-18617A2DD54D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929780904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+2 subtitulos + OBSERVACO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 userDrawn="1"/>
        </p:nvSpPr>
        <p:spPr>
          <a:xfrm>
            <a:off x="0" y="6794500"/>
            <a:ext cx="9144000" cy="71438"/>
          </a:xfrm>
          <a:prstGeom prst="rect">
            <a:avLst/>
          </a:prstGeom>
          <a:solidFill>
            <a:srgbClr val="F36F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solidFill>
                <a:prstClr val="white"/>
              </a:solidFill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000" y="406800"/>
            <a:ext cx="7920000" cy="439200"/>
          </a:xfrm>
        </p:spPr>
        <p:txBody>
          <a:bodyPr>
            <a:noAutofit/>
          </a:bodyPr>
          <a:lstStyle>
            <a:lvl1pPr algn="l">
              <a:lnSpc>
                <a:spcPts val="2500"/>
              </a:lnSpc>
              <a:defRPr sz="2300"/>
            </a:lvl1pPr>
          </a:lstStyle>
          <a:p>
            <a:r>
              <a:rPr lang="pt-BR" dirty="0" smtClean="0"/>
              <a:t>Clique para editar o estilo do título mestre</a:t>
            </a:r>
            <a:endParaRPr lang="pt-BR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quarter" idx="16"/>
          </p:nvPr>
        </p:nvSpPr>
        <p:spPr>
          <a:xfrm>
            <a:off x="637200" y="788400"/>
            <a:ext cx="7920037" cy="327600"/>
          </a:xfrm>
        </p:spPr>
        <p:txBody>
          <a:bodyPr anchor="ctr"/>
          <a:lstStyle>
            <a:lvl1pPr marL="285750" indent="-285750">
              <a:buFont typeface="Arial" panose="020B0604020202020204" pitchFamily="34" charset="0"/>
              <a:buNone/>
              <a:defRPr lang="pt-BR" sz="1800" b="1" kern="1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pt-BR" dirty="0" smtClean="0"/>
              <a:t>Clique para editar o texto mestre</a:t>
            </a:r>
            <a:endParaRPr lang="pt-BR" dirty="0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17"/>
          </p:nvPr>
        </p:nvSpPr>
        <p:spPr>
          <a:xfrm>
            <a:off x="636588" y="1116013"/>
            <a:ext cx="7920037" cy="368300"/>
          </a:xfrm>
        </p:spPr>
        <p:txBody>
          <a:bodyPr/>
          <a:lstStyle>
            <a:lvl1pPr marL="0" indent="0" algn="l">
              <a:buNone/>
              <a:defRPr/>
            </a:lvl1pPr>
          </a:lstStyle>
          <a:p>
            <a:pPr lvl="0"/>
            <a:r>
              <a:rPr lang="pt-BR" dirty="0" smtClean="0"/>
              <a:t>Clique para editar o texto mestre</a:t>
            </a:r>
            <a:endParaRPr lang="pt-BR" dirty="0"/>
          </a:p>
        </p:txBody>
      </p:sp>
      <p:sp>
        <p:nvSpPr>
          <p:cNvPr id="7" name="Espaço Reservado para Texto 6"/>
          <p:cNvSpPr>
            <a:spLocks noGrp="1"/>
          </p:cNvSpPr>
          <p:nvPr>
            <p:ph type="body" sz="quarter" idx="18"/>
          </p:nvPr>
        </p:nvSpPr>
        <p:spPr>
          <a:xfrm>
            <a:off x="636588" y="1628774"/>
            <a:ext cx="7920037" cy="4968577"/>
          </a:xfrm>
        </p:spPr>
        <p:txBody>
          <a:bodyPr/>
          <a:lstStyle>
            <a:lvl1pPr marL="285750" indent="-285750">
              <a:defRPr lang="pt-BR" sz="1600" i="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85750" indent="-285750">
              <a:defRPr/>
            </a:lvl2pPr>
            <a:lvl3pPr marL="285750" indent="-285750">
              <a:defRPr/>
            </a:lvl3pPr>
            <a:lvl4pPr marL="285750" indent="-285750">
              <a:defRPr/>
            </a:lvl4pPr>
            <a:lvl5pPr marL="285750" indent="-285750">
              <a:defRPr/>
            </a:lvl5pPr>
          </a:lstStyle>
          <a:p>
            <a:pPr lvl="0"/>
            <a:r>
              <a:rPr lang="pt-BR" dirty="0" smtClean="0"/>
              <a:t>Clique para editar o texto mestre</a:t>
            </a:r>
          </a:p>
        </p:txBody>
      </p:sp>
      <p:sp>
        <p:nvSpPr>
          <p:cNvPr id="8" name="Espaço Reservado para Número de Slide 5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45CC7C-412A-426D-B601-EA9D494E4338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223880115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+ imag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 userDrawn="1"/>
        </p:nvSpPr>
        <p:spPr>
          <a:xfrm>
            <a:off x="0" y="6794500"/>
            <a:ext cx="9144000" cy="71438"/>
          </a:xfrm>
          <a:prstGeom prst="rect">
            <a:avLst/>
          </a:prstGeom>
          <a:solidFill>
            <a:srgbClr val="F36F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solidFill>
                <a:prstClr val="white"/>
              </a:solidFill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000" y="406800"/>
            <a:ext cx="7920000" cy="439200"/>
          </a:xfrm>
        </p:spPr>
        <p:txBody>
          <a:bodyPr>
            <a:noAutofit/>
          </a:bodyPr>
          <a:lstStyle>
            <a:lvl1pPr algn="l">
              <a:lnSpc>
                <a:spcPts val="2500"/>
              </a:lnSpc>
              <a:defRPr sz="2300"/>
            </a:lvl1pPr>
          </a:lstStyle>
          <a:p>
            <a:r>
              <a:rPr lang="pt-BR" dirty="0" smtClean="0"/>
              <a:t>Clique para editar o estilo do título mestre</a:t>
            </a:r>
            <a:endParaRPr lang="pt-BR" dirty="0"/>
          </a:p>
        </p:txBody>
      </p:sp>
      <p:sp>
        <p:nvSpPr>
          <p:cNvPr id="4" name="Espaço Reservado para Número de Slide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B66EDF-DADC-48FF-934F-901D0D531849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600230134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+subtitulo + imag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 userDrawn="1"/>
        </p:nvSpPr>
        <p:spPr>
          <a:xfrm>
            <a:off x="0" y="6794500"/>
            <a:ext cx="9144000" cy="71438"/>
          </a:xfrm>
          <a:prstGeom prst="rect">
            <a:avLst/>
          </a:prstGeom>
          <a:solidFill>
            <a:srgbClr val="F36F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solidFill>
                <a:prstClr val="white"/>
              </a:solidFill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000" y="406800"/>
            <a:ext cx="7920000" cy="439200"/>
          </a:xfrm>
        </p:spPr>
        <p:txBody>
          <a:bodyPr>
            <a:noAutofit/>
          </a:bodyPr>
          <a:lstStyle>
            <a:lvl1pPr algn="l">
              <a:lnSpc>
                <a:spcPts val="2500"/>
              </a:lnSpc>
              <a:defRPr sz="2300"/>
            </a:lvl1pPr>
          </a:lstStyle>
          <a:p>
            <a:r>
              <a:rPr lang="pt-BR" dirty="0" smtClean="0"/>
              <a:t>Clique para editar o estilo do título mestre</a:t>
            </a:r>
            <a:endParaRPr lang="pt-BR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quarter" idx="16"/>
          </p:nvPr>
        </p:nvSpPr>
        <p:spPr>
          <a:xfrm>
            <a:off x="637200" y="788400"/>
            <a:ext cx="7920037" cy="327600"/>
          </a:xfrm>
        </p:spPr>
        <p:txBody>
          <a:bodyPr anchor="ctr"/>
          <a:lstStyle>
            <a:lvl1pPr marL="285750" indent="-285750">
              <a:buNone/>
              <a:defRPr lang="pt-BR" sz="1800" b="1" kern="1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pt-BR" dirty="0" smtClean="0"/>
              <a:t>Clique para editar o texto mestre</a:t>
            </a:r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103155-6F46-4BF9-B45E-C0406DF08AD7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436446598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2 linhas+subtitulo + imag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 userDrawn="1"/>
        </p:nvSpPr>
        <p:spPr>
          <a:xfrm>
            <a:off x="0" y="6794500"/>
            <a:ext cx="9144000" cy="71438"/>
          </a:xfrm>
          <a:prstGeom prst="rect">
            <a:avLst/>
          </a:prstGeom>
          <a:solidFill>
            <a:srgbClr val="F36F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solidFill>
                <a:prstClr val="white"/>
              </a:solidFill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000" y="406800"/>
            <a:ext cx="7920000" cy="720000"/>
          </a:xfrm>
        </p:spPr>
        <p:txBody>
          <a:bodyPr>
            <a:noAutofit/>
          </a:bodyPr>
          <a:lstStyle>
            <a:lvl1pPr algn="l">
              <a:lnSpc>
                <a:spcPts val="2500"/>
              </a:lnSpc>
              <a:defRPr sz="2300"/>
            </a:lvl1pPr>
          </a:lstStyle>
          <a:p>
            <a:r>
              <a:rPr lang="pt-BR" dirty="0" smtClean="0"/>
              <a:t>Clique para editar o estilo do título mestre</a:t>
            </a:r>
            <a:endParaRPr lang="pt-BR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quarter" idx="16"/>
          </p:nvPr>
        </p:nvSpPr>
        <p:spPr>
          <a:xfrm>
            <a:off x="637200" y="1052736"/>
            <a:ext cx="7920037" cy="327600"/>
          </a:xfrm>
        </p:spPr>
        <p:txBody>
          <a:bodyPr anchor="ctr"/>
          <a:lstStyle>
            <a:lvl1pPr marL="285750" indent="-285750">
              <a:buNone/>
              <a:defRPr lang="pt-BR" sz="1800" b="1" kern="1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pt-BR" dirty="0" smtClean="0"/>
              <a:t>Clique para editar o texto mestre</a:t>
            </a:r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6748F6-CF0E-4AC3-B2FB-22B17B3DBEE0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082275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+2 subtitulos + imag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 userDrawn="1"/>
        </p:nvSpPr>
        <p:spPr>
          <a:xfrm>
            <a:off x="0" y="6794500"/>
            <a:ext cx="9144000" cy="71438"/>
          </a:xfrm>
          <a:prstGeom prst="rect">
            <a:avLst/>
          </a:prstGeom>
          <a:solidFill>
            <a:srgbClr val="F36F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000" y="406800"/>
            <a:ext cx="7920000" cy="439200"/>
          </a:xfrm>
        </p:spPr>
        <p:txBody>
          <a:bodyPr>
            <a:noAutofit/>
          </a:bodyPr>
          <a:lstStyle>
            <a:lvl1pPr algn="l">
              <a:lnSpc>
                <a:spcPts val="2500"/>
              </a:lnSpc>
              <a:defRPr sz="2300"/>
            </a:lvl1pPr>
          </a:lstStyle>
          <a:p>
            <a:r>
              <a:rPr lang="pt-BR" dirty="0" smtClean="0"/>
              <a:t>Clique para editar o estilo do título mestre</a:t>
            </a:r>
            <a:endParaRPr lang="pt-BR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quarter" idx="16"/>
          </p:nvPr>
        </p:nvSpPr>
        <p:spPr>
          <a:xfrm>
            <a:off x="637200" y="788400"/>
            <a:ext cx="7920037" cy="327600"/>
          </a:xfrm>
        </p:spPr>
        <p:txBody>
          <a:bodyPr anchor="ctr"/>
          <a:lstStyle>
            <a:lvl1pPr marL="285750" indent="-285750">
              <a:buNone/>
              <a:defRPr lang="pt-BR" sz="1800" b="1" kern="1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pt-BR" dirty="0" smtClean="0"/>
              <a:t>Clique para editar o texto mestre</a:t>
            </a:r>
            <a:endParaRPr lang="pt-BR" dirty="0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17"/>
          </p:nvPr>
        </p:nvSpPr>
        <p:spPr>
          <a:xfrm>
            <a:off x="636588" y="1116013"/>
            <a:ext cx="7920037" cy="368300"/>
          </a:xfrm>
        </p:spPr>
        <p:txBody>
          <a:bodyPr/>
          <a:lstStyle>
            <a:lvl1pPr marL="0" indent="0" algn="l">
              <a:buNone/>
              <a:defRPr b="0"/>
            </a:lvl1pPr>
          </a:lstStyle>
          <a:p>
            <a:pPr lvl="0"/>
            <a:r>
              <a:rPr lang="pt-BR" dirty="0" smtClean="0"/>
              <a:t>Clique para editar o texto mestre</a:t>
            </a:r>
            <a:endParaRPr lang="pt-BR" dirty="0"/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5DCAE6-DE6F-4377-89AF-992868CB88B3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783397147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+2 subtitulos + imag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 userDrawn="1"/>
        </p:nvSpPr>
        <p:spPr>
          <a:xfrm>
            <a:off x="0" y="6794500"/>
            <a:ext cx="9144000" cy="71438"/>
          </a:xfrm>
          <a:prstGeom prst="rect">
            <a:avLst/>
          </a:prstGeom>
          <a:solidFill>
            <a:srgbClr val="F36F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solidFill>
                <a:prstClr val="white"/>
              </a:solidFill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000" y="406800"/>
            <a:ext cx="7920000" cy="439200"/>
          </a:xfrm>
        </p:spPr>
        <p:txBody>
          <a:bodyPr>
            <a:noAutofit/>
          </a:bodyPr>
          <a:lstStyle>
            <a:lvl1pPr algn="l">
              <a:lnSpc>
                <a:spcPts val="2500"/>
              </a:lnSpc>
              <a:defRPr sz="2300"/>
            </a:lvl1pPr>
          </a:lstStyle>
          <a:p>
            <a:r>
              <a:rPr lang="pt-BR" dirty="0" smtClean="0"/>
              <a:t>Clique para editar o estilo do título mestre</a:t>
            </a:r>
            <a:endParaRPr lang="pt-BR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quarter" idx="16"/>
          </p:nvPr>
        </p:nvSpPr>
        <p:spPr>
          <a:xfrm>
            <a:off x="637200" y="788400"/>
            <a:ext cx="7920037" cy="327600"/>
          </a:xfrm>
        </p:spPr>
        <p:txBody>
          <a:bodyPr anchor="ctr"/>
          <a:lstStyle>
            <a:lvl1pPr marL="285750" indent="-285750">
              <a:buNone/>
              <a:defRPr lang="pt-BR" sz="1800" b="1" kern="1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pt-BR" dirty="0" smtClean="0"/>
              <a:t>Clique para editar o texto mestre</a:t>
            </a:r>
            <a:endParaRPr lang="pt-BR" dirty="0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17"/>
          </p:nvPr>
        </p:nvSpPr>
        <p:spPr>
          <a:xfrm>
            <a:off x="636588" y="1116013"/>
            <a:ext cx="7920037" cy="368300"/>
          </a:xfrm>
        </p:spPr>
        <p:txBody>
          <a:bodyPr/>
          <a:lstStyle>
            <a:lvl1pPr marL="0" indent="0" algn="l">
              <a:buNone/>
              <a:defRPr b="0"/>
            </a:lvl1pPr>
          </a:lstStyle>
          <a:p>
            <a:pPr lvl="0"/>
            <a:r>
              <a:rPr lang="pt-BR" dirty="0" smtClean="0"/>
              <a:t>Clique para editar o texto mestre</a:t>
            </a:r>
            <a:endParaRPr lang="pt-BR" dirty="0"/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5DCAE6-DE6F-4377-89AF-992868CB88B3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611129501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 userDrawn="1"/>
        </p:nvSpPr>
        <p:spPr>
          <a:xfrm>
            <a:off x="0" y="6794500"/>
            <a:ext cx="9144000" cy="71438"/>
          </a:xfrm>
          <a:prstGeom prst="rect">
            <a:avLst/>
          </a:prstGeom>
          <a:solidFill>
            <a:srgbClr val="F36F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solidFill>
                <a:prstClr val="white"/>
              </a:solidFill>
            </a:endParaRPr>
          </a:p>
        </p:txBody>
      </p:sp>
      <p:sp>
        <p:nvSpPr>
          <p:cNvPr id="3" name="Espaço Reservado para Número de Slide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540A53-4EE8-4843-BCDB-AA01E6E161C7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091097479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 userDrawn="1"/>
        </p:nvSpPr>
        <p:spPr>
          <a:xfrm>
            <a:off x="0" y="6794500"/>
            <a:ext cx="9144000" cy="71438"/>
          </a:xfrm>
          <a:prstGeom prst="rect">
            <a:avLst/>
          </a:prstGeom>
          <a:solidFill>
            <a:srgbClr val="F36F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solidFill>
                <a:prstClr val="white"/>
              </a:solidFill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2483768" y="2274441"/>
            <a:ext cx="4464496" cy="1470025"/>
          </a:xfrm>
        </p:spPr>
        <p:txBody>
          <a:bodyPr/>
          <a:lstStyle>
            <a:lvl1pPr algn="ctr"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2483768" y="3744466"/>
            <a:ext cx="4464496" cy="83666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5" name="Espaço Reservado para Número de Slide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190E10-2795-4175-BB59-7EF20E6812B5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85282232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talhamento_Resultados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636785" y="2563116"/>
            <a:ext cx="3870430" cy="1731768"/>
          </a:xfrm>
        </p:spPr>
        <p:txBody>
          <a:bodyPr>
            <a:noAutofit/>
          </a:bodyPr>
          <a:lstStyle>
            <a:lvl1pPr algn="ctr">
              <a:lnSpc>
                <a:spcPct val="100000"/>
              </a:lnSpc>
              <a:defRPr sz="4000">
                <a:solidFill>
                  <a:schemeClr val="bg1"/>
                </a:solidFill>
              </a:defRPr>
            </a:lvl1pPr>
          </a:lstStyle>
          <a:p>
            <a:r>
              <a:rPr lang="pt-BR" smtClean="0"/>
              <a:t>Clique para editar o título mestre</a:t>
            </a:r>
            <a:endParaRPr lang="pt-BR" dirty="0"/>
          </a:p>
        </p:txBody>
      </p:sp>
      <p:sp>
        <p:nvSpPr>
          <p:cNvPr id="3" name="Espaço Reservado para Número de Slide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A0E54A88-FE97-4A3D-B3B5-EA95BD290F43}" type="slidenum">
              <a:rPr lang="pt-BR" altLang="pt-BR">
                <a:solidFill>
                  <a:prstClr val="white"/>
                </a:solidFill>
              </a:rPr>
              <a:pPr>
                <a:defRPr/>
              </a:pPr>
              <a:t>‹Nº›</a:t>
            </a:fld>
            <a:endParaRPr lang="pt-BR" altLang="pt-BR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5975484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jetivos da pesquisa 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 userDrawn="1"/>
        </p:nvSpPr>
        <p:spPr>
          <a:xfrm>
            <a:off x="900113" y="836613"/>
            <a:ext cx="4103687" cy="5184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solidFill>
                <a:prstClr val="white"/>
              </a:solidFill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475656" y="1124744"/>
            <a:ext cx="3240360" cy="439200"/>
          </a:xfrm>
        </p:spPr>
        <p:txBody>
          <a:bodyPr>
            <a:noAutofit/>
          </a:bodyPr>
          <a:lstStyle>
            <a:lvl1pPr algn="l">
              <a:lnSpc>
                <a:spcPts val="2500"/>
              </a:lnSpc>
              <a:defRPr sz="1800"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r>
              <a:rPr lang="pt-BR" smtClean="0"/>
              <a:t>Clique para editar o título mestre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188504" y="1556792"/>
            <a:ext cx="3527512" cy="4248472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pt-BR" dirty="0" smtClean="0"/>
              <a:t>Clique para editar os estilos do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  <p:sp>
        <p:nvSpPr>
          <p:cNvPr id="5" name="Espaço Reservado para Número de Slide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CF2A2FE7-3A72-455E-874E-70DCDC0CDA61}" type="slidenum">
              <a:rPr lang="pt-BR" altLang="pt-BR">
                <a:solidFill>
                  <a:prstClr val="white"/>
                </a:solidFill>
              </a:rPr>
              <a:pPr>
                <a:defRPr/>
              </a:pPr>
              <a:t>‹Nº›</a:t>
            </a:fld>
            <a:endParaRPr lang="pt-BR" altLang="pt-BR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7960994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bjetivos da pesquisa 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 userDrawn="1"/>
        </p:nvSpPr>
        <p:spPr>
          <a:xfrm>
            <a:off x="900113" y="836613"/>
            <a:ext cx="4103687" cy="5184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solidFill>
                <a:prstClr val="white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188504" y="1556792"/>
            <a:ext cx="3527512" cy="4248472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pt-BR" dirty="0" smtClean="0"/>
              <a:t>Clique para editar os estilos do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  <p:sp>
        <p:nvSpPr>
          <p:cNvPr id="6" name="Título 1"/>
          <p:cNvSpPr>
            <a:spLocks noGrp="1"/>
          </p:cNvSpPr>
          <p:nvPr>
            <p:ph type="title"/>
          </p:nvPr>
        </p:nvSpPr>
        <p:spPr>
          <a:xfrm>
            <a:off x="1187624" y="1045584"/>
            <a:ext cx="3528392" cy="439200"/>
          </a:xfrm>
        </p:spPr>
        <p:txBody>
          <a:bodyPr>
            <a:noAutofit/>
          </a:bodyPr>
          <a:lstStyle>
            <a:lvl1pPr algn="l">
              <a:lnSpc>
                <a:spcPts val="2500"/>
              </a:lnSpc>
              <a:defRPr sz="1800"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r>
              <a:rPr lang="pt-BR" smtClean="0"/>
              <a:t>Clique para editar o título mestre</a:t>
            </a:r>
            <a:endParaRPr lang="pt-BR" dirty="0"/>
          </a:p>
        </p:txBody>
      </p:sp>
      <p:sp>
        <p:nvSpPr>
          <p:cNvPr id="5" name="Espaço Reservado para Número de Slide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E0126F4B-D1B6-4017-A67D-2A26A935F813}" type="slidenum">
              <a:rPr lang="pt-BR" altLang="pt-BR">
                <a:solidFill>
                  <a:prstClr val="white"/>
                </a:solidFill>
              </a:rPr>
              <a:pPr>
                <a:defRPr/>
              </a:pPr>
              <a:t>‹Nº›</a:t>
            </a:fld>
            <a:endParaRPr lang="pt-BR" altLang="pt-BR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525756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Objetivos da pesquisa - ESQUERDA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 userDrawn="1"/>
        </p:nvSpPr>
        <p:spPr>
          <a:xfrm>
            <a:off x="900113" y="836613"/>
            <a:ext cx="4103687" cy="5184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solidFill>
                <a:prstClr val="white"/>
              </a:solidFill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475656" y="1124744"/>
            <a:ext cx="3240360" cy="439200"/>
          </a:xfrm>
        </p:spPr>
        <p:txBody>
          <a:bodyPr>
            <a:noAutofit/>
          </a:bodyPr>
          <a:lstStyle>
            <a:lvl1pPr algn="l">
              <a:lnSpc>
                <a:spcPts val="2500"/>
              </a:lnSpc>
              <a:defRPr sz="1800"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r>
              <a:rPr lang="pt-BR" smtClean="0"/>
              <a:t>Clique para editar o título mestre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188504" y="1556792"/>
            <a:ext cx="3527512" cy="4248472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pt-BR" dirty="0" smtClean="0"/>
              <a:t>Clique para editar os estilos do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  <p:sp>
        <p:nvSpPr>
          <p:cNvPr id="5" name="Espaço Reservado para Número de Slide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00B64532-0A37-4354-9B6C-9165841790AF}" type="slidenum">
              <a:rPr lang="pt-BR" altLang="pt-BR">
                <a:solidFill>
                  <a:prstClr val="white"/>
                </a:solidFill>
              </a:rPr>
              <a:pPr>
                <a:defRPr/>
              </a:pPr>
              <a:t>‹Nº›</a:t>
            </a:fld>
            <a:endParaRPr lang="pt-BR" altLang="pt-BR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2450785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jetivos da pesquisa - DIREITA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 userDrawn="1"/>
        </p:nvSpPr>
        <p:spPr>
          <a:xfrm>
            <a:off x="4211638" y="836613"/>
            <a:ext cx="4105275" cy="54006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solidFill>
                <a:prstClr val="white"/>
              </a:solidFill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499992" y="980728"/>
            <a:ext cx="3528392" cy="439200"/>
          </a:xfrm>
        </p:spPr>
        <p:txBody>
          <a:bodyPr>
            <a:noAutofit/>
          </a:bodyPr>
          <a:lstStyle>
            <a:lvl1pPr algn="l">
              <a:lnSpc>
                <a:spcPts val="2500"/>
              </a:lnSpc>
              <a:defRPr sz="1800"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r>
              <a:rPr lang="pt-BR" smtClean="0"/>
              <a:t>Clique para editar o título mestre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00872" y="1412776"/>
            <a:ext cx="3527512" cy="4680520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pt-BR" dirty="0" smtClean="0"/>
              <a:t>Clique para editar os estilos do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  <p:sp>
        <p:nvSpPr>
          <p:cNvPr id="5" name="Espaço Reservado para Número de Slide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629AE1B4-AB8E-4F9E-AAD8-B6F22D59EF98}" type="slidenum">
              <a:rPr lang="pt-BR" altLang="pt-BR">
                <a:solidFill>
                  <a:prstClr val="white"/>
                </a:solidFill>
              </a:rPr>
              <a:pPr>
                <a:defRPr/>
              </a:pPr>
              <a:t>‹Nº›</a:t>
            </a:fld>
            <a:endParaRPr lang="pt-BR" altLang="pt-BR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185933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jetivos da pesquisa - CENTRO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 userDrawn="1"/>
        </p:nvSpPr>
        <p:spPr>
          <a:xfrm>
            <a:off x="2339975" y="836613"/>
            <a:ext cx="4103688" cy="5184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solidFill>
                <a:prstClr val="white"/>
              </a:solidFill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555776" y="901568"/>
            <a:ext cx="3744416" cy="439200"/>
          </a:xfrm>
        </p:spPr>
        <p:txBody>
          <a:bodyPr>
            <a:noAutofit/>
          </a:bodyPr>
          <a:lstStyle>
            <a:lvl1pPr algn="l">
              <a:lnSpc>
                <a:spcPts val="2500"/>
              </a:lnSpc>
              <a:defRPr sz="1800"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r>
              <a:rPr lang="pt-BR" smtClean="0"/>
              <a:t>Clique para editar o título mestre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555776" y="1340768"/>
            <a:ext cx="3744416" cy="4464496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pt-BR" dirty="0" smtClean="0"/>
              <a:t>Clique para editar os estilos do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  <p:sp>
        <p:nvSpPr>
          <p:cNvPr id="5" name="Espaço Reservado para Número de Slide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DE257FE2-C2FD-43C9-B147-19C56522472B}" type="slidenum">
              <a:rPr lang="pt-BR" altLang="pt-BR">
                <a:solidFill>
                  <a:prstClr val="white"/>
                </a:solidFill>
              </a:rPr>
              <a:pPr>
                <a:defRPr/>
              </a:pPr>
              <a:t>‹Nº›</a:t>
            </a:fld>
            <a:endParaRPr lang="pt-BR" altLang="pt-BR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098627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jetivos da pesquisa - ESQUERDA_semtitulo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 userDrawn="1"/>
        </p:nvSpPr>
        <p:spPr>
          <a:xfrm>
            <a:off x="900113" y="836613"/>
            <a:ext cx="4103687" cy="5184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solidFill>
                <a:prstClr val="white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188504" y="1052736"/>
            <a:ext cx="3527512" cy="4752528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pt-BR" dirty="0" smtClean="0"/>
              <a:t>Clique para editar os estilos do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  <p:sp>
        <p:nvSpPr>
          <p:cNvPr id="5" name="Espaço Reservado para Número de Slide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A9F85EFF-10BB-434C-BC30-C62A892213B7}" type="slidenum">
              <a:rPr lang="pt-BR" altLang="pt-BR">
                <a:solidFill>
                  <a:prstClr val="white"/>
                </a:solidFill>
              </a:rPr>
              <a:pPr>
                <a:defRPr/>
              </a:pPr>
              <a:t>‹Nº›</a:t>
            </a:fld>
            <a:endParaRPr lang="pt-BR" altLang="pt-BR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20004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 userDrawn="1"/>
        </p:nvSpPr>
        <p:spPr>
          <a:xfrm>
            <a:off x="0" y="6794500"/>
            <a:ext cx="9144000" cy="71438"/>
          </a:xfrm>
          <a:prstGeom prst="rect">
            <a:avLst/>
          </a:prstGeom>
          <a:solidFill>
            <a:srgbClr val="F36F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3" name="Espaço Reservado para Número de Slide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540A53-4EE8-4843-BCDB-AA01E6E161C7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631125788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jetivos da pesquisa - DIREITA_semtitulo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 userDrawn="1"/>
        </p:nvSpPr>
        <p:spPr>
          <a:xfrm>
            <a:off x="4140200" y="836613"/>
            <a:ext cx="4103688" cy="5184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solidFill>
                <a:prstClr val="white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429112" y="1052736"/>
            <a:ext cx="3527512" cy="4752528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pt-BR" dirty="0" smtClean="0"/>
              <a:t>Clique para editar os estilos do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  <p:sp>
        <p:nvSpPr>
          <p:cNvPr id="5" name="Espaço Reservado para Número de Slide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EAF66697-1357-4F72-8536-D818E0C7ACE6}" type="slidenum">
              <a:rPr lang="pt-BR" altLang="pt-BR">
                <a:solidFill>
                  <a:prstClr val="white"/>
                </a:solidFill>
              </a:rPr>
              <a:pPr>
                <a:defRPr/>
              </a:pPr>
              <a:t>‹Nº›</a:t>
            </a:fld>
            <a:endParaRPr lang="pt-BR" altLang="pt-BR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2896112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jetivos da pesquisa - CENTRO_semtitulo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 userDrawn="1"/>
        </p:nvSpPr>
        <p:spPr>
          <a:xfrm>
            <a:off x="2339975" y="836613"/>
            <a:ext cx="4103688" cy="5184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solidFill>
                <a:prstClr val="white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628143" y="1052736"/>
            <a:ext cx="3527512" cy="4752528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pt-BR" dirty="0" smtClean="0"/>
              <a:t>Clique para editar os estilos do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  <p:sp>
        <p:nvSpPr>
          <p:cNvPr id="5" name="Espaço Reservado para Número de Slide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B99AAB25-F247-42BC-A11C-AE286D5B43E1}" type="slidenum">
              <a:rPr lang="pt-BR" altLang="pt-BR">
                <a:solidFill>
                  <a:prstClr val="white"/>
                </a:solidFill>
              </a:rPr>
              <a:pPr>
                <a:defRPr/>
              </a:pPr>
              <a:t>‹Nº›</a:t>
            </a:fld>
            <a:endParaRPr lang="pt-BR" altLang="pt-BR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5511950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talhamento do estudo - ESQUERDA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 userDrawn="1"/>
        </p:nvSpPr>
        <p:spPr>
          <a:xfrm>
            <a:off x="900113" y="836613"/>
            <a:ext cx="4103687" cy="5184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solidFill>
                <a:prstClr val="white"/>
              </a:solidFill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475656" y="1124744"/>
            <a:ext cx="3240360" cy="439200"/>
          </a:xfrm>
        </p:spPr>
        <p:txBody>
          <a:bodyPr>
            <a:noAutofit/>
          </a:bodyPr>
          <a:lstStyle>
            <a:lvl1pPr algn="l">
              <a:lnSpc>
                <a:spcPts val="2500"/>
              </a:lnSpc>
              <a:defRPr sz="1800"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r>
              <a:rPr lang="pt-BR" smtClean="0"/>
              <a:t>Clique para editar o título mestre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188504" y="1556792"/>
            <a:ext cx="3527512" cy="4248472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pt-BR" dirty="0" smtClean="0"/>
              <a:t>Clique para editar os estilos do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  <p:sp>
        <p:nvSpPr>
          <p:cNvPr id="5" name="Espaço Reservado para Número de Slide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05050701-2E32-42E8-A80C-A807316950AB}" type="slidenum">
              <a:rPr lang="pt-BR" altLang="pt-BR">
                <a:solidFill>
                  <a:prstClr val="white"/>
                </a:solidFill>
              </a:rPr>
              <a:pPr>
                <a:defRPr/>
              </a:pPr>
              <a:t>‹Nº›</a:t>
            </a:fld>
            <a:endParaRPr lang="pt-BR" altLang="pt-BR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4339462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talhamento do estudo - DIREITA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 userDrawn="1"/>
        </p:nvSpPr>
        <p:spPr>
          <a:xfrm>
            <a:off x="4211638" y="836613"/>
            <a:ext cx="4105275" cy="54006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solidFill>
                <a:prstClr val="white"/>
              </a:solidFill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499992" y="980728"/>
            <a:ext cx="3528392" cy="439200"/>
          </a:xfrm>
        </p:spPr>
        <p:txBody>
          <a:bodyPr>
            <a:noAutofit/>
          </a:bodyPr>
          <a:lstStyle>
            <a:lvl1pPr algn="l">
              <a:lnSpc>
                <a:spcPts val="2500"/>
              </a:lnSpc>
              <a:defRPr sz="1800"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r>
              <a:rPr lang="pt-BR" smtClean="0"/>
              <a:t>Clique para editar o título mestre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00872" y="1412776"/>
            <a:ext cx="3527512" cy="4680520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pt-BR" dirty="0" smtClean="0"/>
              <a:t>Clique para editar os estilos do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  <p:sp>
        <p:nvSpPr>
          <p:cNvPr id="5" name="Espaço Reservado para Número de Slide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C5FEC7A4-A305-4ABD-B369-0C5D425DFAAD}" type="slidenum">
              <a:rPr lang="pt-BR" altLang="pt-BR">
                <a:solidFill>
                  <a:prstClr val="white"/>
                </a:solidFill>
              </a:rPr>
              <a:pPr>
                <a:defRPr/>
              </a:pPr>
              <a:t>‹Nº›</a:t>
            </a:fld>
            <a:endParaRPr lang="pt-BR" altLang="pt-BR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2888227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talhamento do estudo - CENTRO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 userDrawn="1"/>
        </p:nvSpPr>
        <p:spPr>
          <a:xfrm>
            <a:off x="2339975" y="836613"/>
            <a:ext cx="4103688" cy="5184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solidFill>
                <a:prstClr val="white"/>
              </a:solidFill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627784" y="1124744"/>
            <a:ext cx="3528392" cy="439200"/>
          </a:xfrm>
        </p:spPr>
        <p:txBody>
          <a:bodyPr>
            <a:noAutofit/>
          </a:bodyPr>
          <a:lstStyle>
            <a:lvl1pPr algn="l">
              <a:lnSpc>
                <a:spcPts val="2500"/>
              </a:lnSpc>
              <a:defRPr sz="1800"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r>
              <a:rPr lang="pt-BR" smtClean="0"/>
              <a:t>Clique para editar o título mestre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628664" y="1556792"/>
            <a:ext cx="3527512" cy="4248472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pt-BR" dirty="0" smtClean="0"/>
              <a:t>Clique para editar os estilos do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  <p:sp>
        <p:nvSpPr>
          <p:cNvPr id="5" name="Espaço Reservado para Número de Slide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04C5AB2C-2AF5-45BF-953D-D579A7F097AF}" type="slidenum">
              <a:rPr lang="pt-BR" altLang="pt-BR">
                <a:solidFill>
                  <a:prstClr val="white"/>
                </a:solidFill>
              </a:rPr>
              <a:pPr>
                <a:defRPr/>
              </a:pPr>
              <a:t>‹Nº›</a:t>
            </a:fld>
            <a:endParaRPr lang="pt-BR" altLang="pt-BR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8367521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talhamento do estudo - ESQUERDA_semtitulo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 userDrawn="1"/>
        </p:nvSpPr>
        <p:spPr>
          <a:xfrm>
            <a:off x="900113" y="836613"/>
            <a:ext cx="4103687" cy="5184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solidFill>
                <a:prstClr val="white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188504" y="1052736"/>
            <a:ext cx="3527512" cy="4752528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pt-BR" dirty="0" smtClean="0"/>
              <a:t>Clique para editar os estilos do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  <p:sp>
        <p:nvSpPr>
          <p:cNvPr id="5" name="Espaço Reservado para Número de Slide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B8DC5AD4-48A9-46B5-8B1D-3E45F3CC17E8}" type="slidenum">
              <a:rPr lang="pt-BR" altLang="pt-BR">
                <a:solidFill>
                  <a:prstClr val="white"/>
                </a:solidFill>
              </a:rPr>
              <a:pPr>
                <a:defRPr/>
              </a:pPr>
              <a:t>‹Nº›</a:t>
            </a:fld>
            <a:endParaRPr lang="pt-BR" altLang="pt-BR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5534591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talhamento do estudo - DIREITA_semtitulo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 userDrawn="1"/>
        </p:nvSpPr>
        <p:spPr>
          <a:xfrm>
            <a:off x="4140200" y="836613"/>
            <a:ext cx="4103688" cy="5184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solidFill>
                <a:prstClr val="white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429112" y="1052736"/>
            <a:ext cx="3527512" cy="4752528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pt-BR" dirty="0" smtClean="0"/>
              <a:t>Clique para editar os estilos do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  <p:sp>
        <p:nvSpPr>
          <p:cNvPr id="5" name="Espaço Reservado para Número de Slide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5BB9DE69-EBB3-4E9C-9F38-3C901E7051D8}" type="slidenum">
              <a:rPr lang="pt-BR" altLang="pt-BR">
                <a:solidFill>
                  <a:prstClr val="white"/>
                </a:solidFill>
              </a:rPr>
              <a:pPr>
                <a:defRPr/>
              </a:pPr>
              <a:t>‹Nº›</a:t>
            </a:fld>
            <a:endParaRPr lang="pt-BR" altLang="pt-BR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3637517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talhamento do estudo- CENTRO_semtitulo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 userDrawn="1"/>
        </p:nvSpPr>
        <p:spPr>
          <a:xfrm>
            <a:off x="2339975" y="836613"/>
            <a:ext cx="4103688" cy="5184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solidFill>
                <a:prstClr val="white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628143" y="1052736"/>
            <a:ext cx="3527512" cy="4752528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pt-BR" dirty="0" smtClean="0"/>
              <a:t>Clique para editar os estilos do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  <p:sp>
        <p:nvSpPr>
          <p:cNvPr id="5" name="Espaço Reservado para Número de Slide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C26D11A8-F3B2-49EC-9795-03A2F99C2614}" type="slidenum">
              <a:rPr lang="pt-BR" altLang="pt-BR">
                <a:solidFill>
                  <a:prstClr val="white"/>
                </a:solidFill>
              </a:rPr>
              <a:pPr>
                <a:defRPr/>
              </a:pPr>
              <a:t>‹Nº›</a:t>
            </a:fld>
            <a:endParaRPr lang="pt-BR" altLang="pt-BR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2085501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to 01 - ESQUERDA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 userDrawn="1"/>
        </p:nvSpPr>
        <p:spPr>
          <a:xfrm>
            <a:off x="900113" y="836613"/>
            <a:ext cx="4103687" cy="5184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solidFill>
                <a:prstClr val="white"/>
              </a:solidFill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475656" y="1124744"/>
            <a:ext cx="3240360" cy="439200"/>
          </a:xfrm>
        </p:spPr>
        <p:txBody>
          <a:bodyPr>
            <a:noAutofit/>
          </a:bodyPr>
          <a:lstStyle>
            <a:lvl1pPr algn="l">
              <a:lnSpc>
                <a:spcPts val="2500"/>
              </a:lnSpc>
              <a:defRPr sz="1800"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r>
              <a:rPr lang="pt-BR" smtClean="0"/>
              <a:t>Clique para editar o título mestre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188504" y="1556792"/>
            <a:ext cx="3527512" cy="4248472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pt-BR" dirty="0" smtClean="0"/>
              <a:t>Clique para editar os estilos do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  <p:sp>
        <p:nvSpPr>
          <p:cNvPr id="5" name="Espaço Reservado para Número de Slide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41B640B0-3CF9-43DA-80C2-168C90927799}" type="slidenum">
              <a:rPr lang="pt-BR" altLang="pt-BR">
                <a:solidFill>
                  <a:prstClr val="white"/>
                </a:solidFill>
              </a:rPr>
              <a:pPr>
                <a:defRPr/>
              </a:pPr>
              <a:t>‹Nº›</a:t>
            </a:fld>
            <a:endParaRPr lang="pt-BR" altLang="pt-BR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3084065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to 01 - DIREITA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 userDrawn="1"/>
        </p:nvSpPr>
        <p:spPr>
          <a:xfrm>
            <a:off x="4211638" y="836613"/>
            <a:ext cx="4105275" cy="54006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solidFill>
                <a:prstClr val="white"/>
              </a:solidFill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499992" y="980728"/>
            <a:ext cx="3528392" cy="439200"/>
          </a:xfrm>
        </p:spPr>
        <p:txBody>
          <a:bodyPr>
            <a:noAutofit/>
          </a:bodyPr>
          <a:lstStyle>
            <a:lvl1pPr algn="l">
              <a:lnSpc>
                <a:spcPts val="2500"/>
              </a:lnSpc>
              <a:defRPr sz="1800"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r>
              <a:rPr lang="pt-BR" smtClean="0"/>
              <a:t>Clique para editar o título mestre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00872" y="1412776"/>
            <a:ext cx="3527512" cy="4680520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pt-BR" dirty="0" smtClean="0"/>
              <a:t>Clique para editar os estilos do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  <p:sp>
        <p:nvSpPr>
          <p:cNvPr id="5" name="Espaço Reservado para Número de Slide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9EF4C38F-FED5-4E36-9F03-D33C77BCC58C}" type="slidenum">
              <a:rPr lang="pt-BR" altLang="pt-BR">
                <a:solidFill>
                  <a:prstClr val="white"/>
                </a:solidFill>
              </a:rPr>
              <a:pPr>
                <a:defRPr/>
              </a:pPr>
              <a:t>‹Nº›</a:t>
            </a:fld>
            <a:endParaRPr lang="pt-BR" altLang="pt-BR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95051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 userDrawn="1"/>
        </p:nvSpPr>
        <p:spPr>
          <a:xfrm>
            <a:off x="0" y="6794500"/>
            <a:ext cx="9144000" cy="71438"/>
          </a:xfrm>
          <a:prstGeom prst="rect">
            <a:avLst/>
          </a:prstGeom>
          <a:solidFill>
            <a:srgbClr val="F36F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2483768" y="2274441"/>
            <a:ext cx="4464496" cy="1470025"/>
          </a:xfrm>
        </p:spPr>
        <p:txBody>
          <a:bodyPr/>
          <a:lstStyle>
            <a:lvl1pPr algn="ctr"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2483768" y="3744466"/>
            <a:ext cx="4464496" cy="83666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5" name="Espaço Reservado para Número de Slide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190E10-2795-4175-BB59-7EF20E6812B5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466333867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to 01 - CENTRO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 userDrawn="1"/>
        </p:nvSpPr>
        <p:spPr>
          <a:xfrm>
            <a:off x="2339975" y="836613"/>
            <a:ext cx="4103688" cy="5184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solidFill>
                <a:prstClr val="white"/>
              </a:solidFill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627784" y="1124744"/>
            <a:ext cx="3528392" cy="439200"/>
          </a:xfrm>
        </p:spPr>
        <p:txBody>
          <a:bodyPr>
            <a:noAutofit/>
          </a:bodyPr>
          <a:lstStyle>
            <a:lvl1pPr algn="l">
              <a:lnSpc>
                <a:spcPts val="2500"/>
              </a:lnSpc>
              <a:defRPr sz="1800"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r>
              <a:rPr lang="pt-BR" smtClean="0"/>
              <a:t>Clique para editar o título mestre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628664" y="1556792"/>
            <a:ext cx="3527512" cy="4248472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pt-BR" dirty="0" smtClean="0"/>
              <a:t>Clique para editar os estilos do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  <p:sp>
        <p:nvSpPr>
          <p:cNvPr id="5" name="Espaço Reservado para Número de Slide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C833F7FE-E194-45F5-AEB6-C8D1AF94E7A4}" type="slidenum">
              <a:rPr lang="pt-BR" altLang="pt-BR">
                <a:solidFill>
                  <a:prstClr val="white"/>
                </a:solidFill>
              </a:rPr>
              <a:pPr>
                <a:defRPr/>
              </a:pPr>
              <a:t>‹Nº›</a:t>
            </a:fld>
            <a:endParaRPr lang="pt-BR" altLang="pt-BR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3030551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to 01 - ESQUERDA_semtitulo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 userDrawn="1"/>
        </p:nvSpPr>
        <p:spPr>
          <a:xfrm>
            <a:off x="900113" y="836613"/>
            <a:ext cx="4103687" cy="5184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solidFill>
                <a:prstClr val="white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188504" y="1052736"/>
            <a:ext cx="3527512" cy="4752528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pt-BR" dirty="0" smtClean="0"/>
              <a:t>Clique para editar os estilos do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  <p:sp>
        <p:nvSpPr>
          <p:cNvPr id="5" name="Espaço Reservado para Número de Slide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85058287-D098-4C06-94AD-154220EA2E4A}" type="slidenum">
              <a:rPr lang="pt-BR" altLang="pt-BR">
                <a:solidFill>
                  <a:prstClr val="white"/>
                </a:solidFill>
              </a:rPr>
              <a:pPr>
                <a:defRPr/>
              </a:pPr>
              <a:t>‹Nº›</a:t>
            </a:fld>
            <a:endParaRPr lang="pt-BR" altLang="pt-BR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0627128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to 01 - DIREITA_semtitulo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 userDrawn="1"/>
        </p:nvSpPr>
        <p:spPr>
          <a:xfrm>
            <a:off x="4140200" y="836613"/>
            <a:ext cx="4103688" cy="5184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solidFill>
                <a:prstClr val="white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429112" y="1052736"/>
            <a:ext cx="3527512" cy="4752528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pt-BR" dirty="0" smtClean="0"/>
              <a:t>Clique para editar os estilos do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  <p:sp>
        <p:nvSpPr>
          <p:cNvPr id="5" name="Espaço Reservado para Número de Slide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6DB6C08A-EE54-4F6A-BB3F-3D989544161C}" type="slidenum">
              <a:rPr lang="pt-BR" altLang="pt-BR">
                <a:solidFill>
                  <a:prstClr val="white"/>
                </a:solidFill>
              </a:rPr>
              <a:pPr>
                <a:defRPr/>
              </a:pPr>
              <a:t>‹Nº›</a:t>
            </a:fld>
            <a:endParaRPr lang="pt-BR" altLang="pt-BR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8886266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to 01 - CENTRO_semtitulo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 userDrawn="1"/>
        </p:nvSpPr>
        <p:spPr>
          <a:xfrm>
            <a:off x="2339975" y="836613"/>
            <a:ext cx="4103688" cy="5184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solidFill>
                <a:prstClr val="white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628143" y="1052736"/>
            <a:ext cx="3527512" cy="4752528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pt-BR" dirty="0" smtClean="0"/>
              <a:t>Clique para editar os estilos do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  <p:sp>
        <p:nvSpPr>
          <p:cNvPr id="5" name="Espaço Reservado para Número de Slide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109CE51E-5C93-41BB-809E-2D2A3C148A8D}" type="slidenum">
              <a:rPr lang="pt-BR" altLang="pt-BR">
                <a:solidFill>
                  <a:prstClr val="white"/>
                </a:solidFill>
              </a:rPr>
              <a:pPr>
                <a:defRPr/>
              </a:pPr>
              <a:t>‹Nº›</a:t>
            </a:fld>
            <a:endParaRPr lang="pt-BR" altLang="pt-BR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7537855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to 02 - ESQUERDA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 userDrawn="1"/>
        </p:nvSpPr>
        <p:spPr>
          <a:xfrm>
            <a:off x="900113" y="836613"/>
            <a:ext cx="4103687" cy="5184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solidFill>
                <a:prstClr val="white"/>
              </a:solidFill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475656" y="1124744"/>
            <a:ext cx="3240360" cy="439200"/>
          </a:xfrm>
        </p:spPr>
        <p:txBody>
          <a:bodyPr>
            <a:noAutofit/>
          </a:bodyPr>
          <a:lstStyle>
            <a:lvl1pPr algn="l">
              <a:lnSpc>
                <a:spcPts val="2500"/>
              </a:lnSpc>
              <a:defRPr sz="1800"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r>
              <a:rPr lang="pt-BR" smtClean="0"/>
              <a:t>Clique para editar o título mestre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188504" y="1556792"/>
            <a:ext cx="3527512" cy="4248472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pt-BR" dirty="0" smtClean="0"/>
              <a:t>Clique para editar os estilos do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  <p:sp>
        <p:nvSpPr>
          <p:cNvPr id="5" name="Espaço Reservado para Número de Slide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34103FFA-74E8-4BD4-A55E-F7B3F18C40D6}" type="slidenum">
              <a:rPr lang="pt-BR" altLang="pt-BR">
                <a:solidFill>
                  <a:prstClr val="white"/>
                </a:solidFill>
              </a:rPr>
              <a:pPr>
                <a:defRPr/>
              </a:pPr>
              <a:t>‹Nº›</a:t>
            </a:fld>
            <a:endParaRPr lang="pt-BR" altLang="pt-BR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3089753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to 02 - DIREITA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 userDrawn="1"/>
        </p:nvSpPr>
        <p:spPr>
          <a:xfrm>
            <a:off x="4211638" y="836613"/>
            <a:ext cx="4105275" cy="54006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solidFill>
                <a:prstClr val="white"/>
              </a:solidFill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499992" y="980728"/>
            <a:ext cx="3528392" cy="439200"/>
          </a:xfrm>
        </p:spPr>
        <p:txBody>
          <a:bodyPr>
            <a:noAutofit/>
          </a:bodyPr>
          <a:lstStyle>
            <a:lvl1pPr algn="l">
              <a:lnSpc>
                <a:spcPts val="2500"/>
              </a:lnSpc>
              <a:defRPr sz="1800"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r>
              <a:rPr lang="pt-BR" smtClean="0"/>
              <a:t>Clique para editar o título mestre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00872" y="1412776"/>
            <a:ext cx="3527512" cy="4680520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pt-BR" dirty="0" smtClean="0"/>
              <a:t>Clique para editar os estilos do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  <p:sp>
        <p:nvSpPr>
          <p:cNvPr id="5" name="Espaço Reservado para Número de Slide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6A0F581D-0257-4942-82A8-2653BF87D6EE}" type="slidenum">
              <a:rPr lang="pt-BR" altLang="pt-BR">
                <a:solidFill>
                  <a:prstClr val="white"/>
                </a:solidFill>
              </a:rPr>
              <a:pPr>
                <a:defRPr/>
              </a:pPr>
              <a:t>‹Nº›</a:t>
            </a:fld>
            <a:endParaRPr lang="pt-BR" altLang="pt-BR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6755227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to 02 - CENTRO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 userDrawn="1"/>
        </p:nvSpPr>
        <p:spPr>
          <a:xfrm>
            <a:off x="2339975" y="836613"/>
            <a:ext cx="4103688" cy="5184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solidFill>
                <a:prstClr val="white"/>
              </a:solidFill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627784" y="1124744"/>
            <a:ext cx="3528392" cy="439200"/>
          </a:xfrm>
        </p:spPr>
        <p:txBody>
          <a:bodyPr>
            <a:noAutofit/>
          </a:bodyPr>
          <a:lstStyle>
            <a:lvl1pPr algn="l">
              <a:lnSpc>
                <a:spcPts val="2500"/>
              </a:lnSpc>
              <a:defRPr sz="1800"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r>
              <a:rPr lang="pt-BR" smtClean="0"/>
              <a:t>Clique para editar o título mestre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628664" y="1556792"/>
            <a:ext cx="3527512" cy="4248472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pt-BR" dirty="0" smtClean="0"/>
              <a:t>Clique para editar os estilos do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  <p:sp>
        <p:nvSpPr>
          <p:cNvPr id="5" name="Espaço Reservado para Número de Slide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329B22E2-A9DC-408B-A494-26C34F71A890}" type="slidenum">
              <a:rPr lang="pt-BR" altLang="pt-BR">
                <a:solidFill>
                  <a:prstClr val="white"/>
                </a:solidFill>
              </a:rPr>
              <a:pPr>
                <a:defRPr/>
              </a:pPr>
              <a:t>‹Nº›</a:t>
            </a:fld>
            <a:endParaRPr lang="pt-BR" altLang="pt-BR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846873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to 02 - ESQUERDA_semtitulo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 userDrawn="1"/>
        </p:nvSpPr>
        <p:spPr>
          <a:xfrm>
            <a:off x="900113" y="836613"/>
            <a:ext cx="4103687" cy="5184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solidFill>
                <a:prstClr val="white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188504" y="1052736"/>
            <a:ext cx="3527512" cy="4752528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pt-BR" dirty="0" smtClean="0"/>
              <a:t>Clique para editar os estilos do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  <p:sp>
        <p:nvSpPr>
          <p:cNvPr id="5" name="Espaço Reservado para Número de Slide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4A1268DE-1AED-44D9-B1A6-FF10A2F4C8E6}" type="slidenum">
              <a:rPr lang="pt-BR" altLang="pt-BR">
                <a:solidFill>
                  <a:prstClr val="white"/>
                </a:solidFill>
              </a:rPr>
              <a:pPr>
                <a:defRPr/>
              </a:pPr>
              <a:t>‹Nº›</a:t>
            </a:fld>
            <a:endParaRPr lang="pt-BR" altLang="pt-BR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3839504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to 02 - DIREITA_semtitulo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 userDrawn="1"/>
        </p:nvSpPr>
        <p:spPr>
          <a:xfrm>
            <a:off x="4140200" y="836613"/>
            <a:ext cx="4103688" cy="5184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solidFill>
                <a:prstClr val="white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429112" y="1052736"/>
            <a:ext cx="3527512" cy="4752528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pt-BR" dirty="0" smtClean="0"/>
              <a:t>Clique para editar os estilos do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  <p:sp>
        <p:nvSpPr>
          <p:cNvPr id="5" name="Espaço Reservado para Número de Slide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0FBAAB58-0C74-416A-8F0C-D59CF473CB46}" type="slidenum">
              <a:rPr lang="pt-BR" altLang="pt-BR">
                <a:solidFill>
                  <a:prstClr val="white"/>
                </a:solidFill>
              </a:rPr>
              <a:pPr>
                <a:defRPr/>
              </a:pPr>
              <a:t>‹Nº›</a:t>
            </a:fld>
            <a:endParaRPr lang="pt-BR" altLang="pt-BR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2544176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to 02 - CENTRO_semtitulo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 userDrawn="1"/>
        </p:nvSpPr>
        <p:spPr>
          <a:xfrm>
            <a:off x="2339975" y="836613"/>
            <a:ext cx="4103688" cy="5184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solidFill>
                <a:prstClr val="white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628143" y="1052736"/>
            <a:ext cx="3527512" cy="4752528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pt-BR" dirty="0" smtClean="0"/>
              <a:t>Clique para editar os estilos do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  <p:sp>
        <p:nvSpPr>
          <p:cNvPr id="5" name="Espaço Reservado para Número de Slide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EBFC5B08-5A5D-4E59-9BC6-AC45061D1D0D}" type="slidenum">
              <a:rPr lang="pt-BR" altLang="pt-BR">
                <a:solidFill>
                  <a:prstClr val="white"/>
                </a:solidFill>
              </a:rPr>
              <a:pPr>
                <a:defRPr/>
              </a:pPr>
              <a:t>‹Nº›</a:t>
            </a:fld>
            <a:endParaRPr lang="pt-BR" altLang="pt-BR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8895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talhamento_Resultados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636785" y="2563116"/>
            <a:ext cx="3870430" cy="1731768"/>
          </a:xfrm>
        </p:spPr>
        <p:txBody>
          <a:bodyPr>
            <a:noAutofit/>
          </a:bodyPr>
          <a:lstStyle>
            <a:lvl1pPr algn="ctr">
              <a:lnSpc>
                <a:spcPct val="100000"/>
              </a:lnSpc>
              <a:defRPr sz="4000">
                <a:solidFill>
                  <a:schemeClr val="bg1"/>
                </a:solidFill>
              </a:defRPr>
            </a:lvl1pPr>
          </a:lstStyle>
          <a:p>
            <a:r>
              <a:rPr lang="pt-BR" smtClean="0"/>
              <a:t>Clique para editar o título mestre</a:t>
            </a:r>
            <a:endParaRPr lang="pt-BR" dirty="0"/>
          </a:p>
        </p:txBody>
      </p:sp>
      <p:sp>
        <p:nvSpPr>
          <p:cNvPr id="3" name="Espaço Reservado para Número de Slide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A0E54A88-FE97-4A3D-B3B5-EA95BD290F43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4089252211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micilios - ESQUERDA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 userDrawn="1"/>
        </p:nvSpPr>
        <p:spPr>
          <a:xfrm>
            <a:off x="900113" y="836613"/>
            <a:ext cx="4103687" cy="5184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solidFill>
                <a:prstClr val="white"/>
              </a:solidFill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475656" y="1124744"/>
            <a:ext cx="3240360" cy="439200"/>
          </a:xfrm>
        </p:spPr>
        <p:txBody>
          <a:bodyPr>
            <a:noAutofit/>
          </a:bodyPr>
          <a:lstStyle>
            <a:lvl1pPr algn="l">
              <a:lnSpc>
                <a:spcPts val="2500"/>
              </a:lnSpc>
              <a:defRPr sz="1800"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r>
              <a:rPr lang="pt-BR" smtClean="0"/>
              <a:t>Clique para editar o título mestre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188504" y="1556792"/>
            <a:ext cx="3527512" cy="4248472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pt-BR" dirty="0" smtClean="0"/>
              <a:t>Clique para editar os estilos do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  <p:sp>
        <p:nvSpPr>
          <p:cNvPr id="5" name="Espaço Reservado para Número de Slide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742340D8-208D-458B-9FE5-1EDA2F752F16}" type="slidenum">
              <a:rPr lang="pt-BR" altLang="pt-BR">
                <a:solidFill>
                  <a:prstClr val="white"/>
                </a:solidFill>
              </a:rPr>
              <a:pPr>
                <a:defRPr/>
              </a:pPr>
              <a:t>‹Nº›</a:t>
            </a:fld>
            <a:endParaRPr lang="pt-BR" altLang="pt-BR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1255225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micilios  - DIREITA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 userDrawn="1"/>
        </p:nvSpPr>
        <p:spPr>
          <a:xfrm>
            <a:off x="4211638" y="836613"/>
            <a:ext cx="4105275" cy="54006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solidFill>
                <a:prstClr val="white"/>
              </a:solidFill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499992" y="980728"/>
            <a:ext cx="3528392" cy="439200"/>
          </a:xfrm>
        </p:spPr>
        <p:txBody>
          <a:bodyPr>
            <a:noAutofit/>
          </a:bodyPr>
          <a:lstStyle>
            <a:lvl1pPr algn="l">
              <a:lnSpc>
                <a:spcPts val="2500"/>
              </a:lnSpc>
              <a:defRPr sz="1800"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r>
              <a:rPr lang="pt-BR" smtClean="0"/>
              <a:t>Clique para editar o título mestre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00872" y="1412776"/>
            <a:ext cx="3527512" cy="4680520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pt-BR" dirty="0" smtClean="0"/>
              <a:t>Clique para editar os estilos do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  <p:sp>
        <p:nvSpPr>
          <p:cNvPr id="5" name="Espaço Reservado para Número de Slide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CBDAE2D3-DF91-4CAC-964B-B768041C3259}" type="slidenum">
              <a:rPr lang="pt-BR" altLang="pt-BR">
                <a:solidFill>
                  <a:prstClr val="white"/>
                </a:solidFill>
              </a:rPr>
              <a:pPr>
                <a:defRPr/>
              </a:pPr>
              <a:t>‹Nº›</a:t>
            </a:fld>
            <a:endParaRPr lang="pt-BR" altLang="pt-BR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0362473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micilios - CENTRO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 userDrawn="1"/>
        </p:nvSpPr>
        <p:spPr>
          <a:xfrm>
            <a:off x="2339975" y="836613"/>
            <a:ext cx="4103688" cy="5184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solidFill>
                <a:prstClr val="white"/>
              </a:solidFill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627784" y="1124744"/>
            <a:ext cx="3528392" cy="439200"/>
          </a:xfrm>
        </p:spPr>
        <p:txBody>
          <a:bodyPr>
            <a:noAutofit/>
          </a:bodyPr>
          <a:lstStyle>
            <a:lvl1pPr algn="l">
              <a:lnSpc>
                <a:spcPts val="2500"/>
              </a:lnSpc>
              <a:defRPr sz="1800"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r>
              <a:rPr lang="pt-BR" smtClean="0"/>
              <a:t>Clique para editar o título mestre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628664" y="1556792"/>
            <a:ext cx="3527512" cy="4248472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pt-BR" dirty="0" smtClean="0"/>
              <a:t>Clique para editar os estilos do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  <p:sp>
        <p:nvSpPr>
          <p:cNvPr id="5" name="Espaço Reservado para Número de Slide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255EFE01-C831-44B1-AF30-09F3C7AA82E9}" type="slidenum">
              <a:rPr lang="pt-BR" altLang="pt-BR">
                <a:solidFill>
                  <a:prstClr val="white"/>
                </a:solidFill>
              </a:rPr>
              <a:pPr>
                <a:defRPr/>
              </a:pPr>
              <a:t>‹Nº›</a:t>
            </a:fld>
            <a:endParaRPr lang="pt-BR" altLang="pt-BR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8048223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micilios - ESQUERDA_semtitulo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 userDrawn="1"/>
        </p:nvSpPr>
        <p:spPr>
          <a:xfrm>
            <a:off x="900113" y="836613"/>
            <a:ext cx="4103687" cy="5184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solidFill>
                <a:prstClr val="white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188504" y="1052736"/>
            <a:ext cx="3527512" cy="4752528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pt-BR" dirty="0" smtClean="0"/>
              <a:t>Clique para editar os estilos do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  <p:sp>
        <p:nvSpPr>
          <p:cNvPr id="5" name="Espaço Reservado para Número de Slide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38FBEF33-E79C-402A-BA37-5BB121AEDEE0}" type="slidenum">
              <a:rPr lang="pt-BR" altLang="pt-BR">
                <a:solidFill>
                  <a:prstClr val="white"/>
                </a:solidFill>
              </a:rPr>
              <a:pPr>
                <a:defRPr/>
              </a:pPr>
              <a:t>‹Nº›</a:t>
            </a:fld>
            <a:endParaRPr lang="pt-BR" altLang="pt-BR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9038730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micilios - DIREITA_semtitulo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 userDrawn="1"/>
        </p:nvSpPr>
        <p:spPr>
          <a:xfrm>
            <a:off x="4140200" y="836613"/>
            <a:ext cx="4103688" cy="5184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solidFill>
                <a:prstClr val="white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429112" y="1052736"/>
            <a:ext cx="3527512" cy="4752528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pt-BR" dirty="0" smtClean="0"/>
              <a:t>Clique para editar os estilos do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  <p:sp>
        <p:nvSpPr>
          <p:cNvPr id="5" name="Espaço Reservado para Número de Slide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1B6B1AD6-B4A5-422C-AA78-D88D9AD299F7}" type="slidenum">
              <a:rPr lang="pt-BR" altLang="pt-BR">
                <a:solidFill>
                  <a:prstClr val="white"/>
                </a:solidFill>
              </a:rPr>
              <a:pPr>
                <a:defRPr/>
              </a:pPr>
              <a:t>‹Nº›</a:t>
            </a:fld>
            <a:endParaRPr lang="pt-BR" altLang="pt-BR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1173787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micilios - CENTRO_semtitulo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 userDrawn="1"/>
        </p:nvSpPr>
        <p:spPr>
          <a:xfrm>
            <a:off x="2339975" y="836613"/>
            <a:ext cx="4103688" cy="5184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solidFill>
                <a:prstClr val="white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628143" y="1052736"/>
            <a:ext cx="3527512" cy="4752528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pt-BR" dirty="0" smtClean="0"/>
              <a:t>Clique para editar os estilos do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  <p:sp>
        <p:nvSpPr>
          <p:cNvPr id="5" name="Espaço Reservado para Número de Slide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8379AC99-7BC2-4787-94ED-22E80F0F85D5}" type="slidenum">
              <a:rPr lang="pt-BR" altLang="pt-BR">
                <a:solidFill>
                  <a:prstClr val="white"/>
                </a:solidFill>
              </a:rPr>
              <a:pPr>
                <a:defRPr/>
              </a:pPr>
              <a:t>‹Nº›</a:t>
            </a:fld>
            <a:endParaRPr lang="pt-BR" altLang="pt-BR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2374863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resentacoes - ESQUERDA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 userDrawn="1"/>
        </p:nvSpPr>
        <p:spPr>
          <a:xfrm>
            <a:off x="900113" y="836613"/>
            <a:ext cx="4103687" cy="5184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solidFill>
                <a:prstClr val="white"/>
              </a:solidFill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475656" y="1124744"/>
            <a:ext cx="3240360" cy="439200"/>
          </a:xfrm>
        </p:spPr>
        <p:txBody>
          <a:bodyPr>
            <a:noAutofit/>
          </a:bodyPr>
          <a:lstStyle>
            <a:lvl1pPr algn="l">
              <a:lnSpc>
                <a:spcPts val="2500"/>
              </a:lnSpc>
              <a:defRPr sz="1800"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r>
              <a:rPr lang="pt-BR" smtClean="0"/>
              <a:t>Clique para editar o título mestre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188504" y="1556792"/>
            <a:ext cx="3527512" cy="4248472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pt-BR" dirty="0" smtClean="0"/>
              <a:t>Clique para editar os estilos do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  <p:sp>
        <p:nvSpPr>
          <p:cNvPr id="5" name="Espaço Reservado para Número de Slide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E4CEDA29-B3E4-4917-AA0F-F0F586308DF9}" type="slidenum">
              <a:rPr lang="pt-BR" altLang="pt-BR">
                <a:solidFill>
                  <a:prstClr val="white"/>
                </a:solidFill>
              </a:rPr>
              <a:pPr>
                <a:defRPr/>
              </a:pPr>
              <a:t>‹Nº›</a:t>
            </a:fld>
            <a:endParaRPr lang="pt-BR" altLang="pt-BR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8100172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resentacoes - DIREITA - TITULO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 userDrawn="1"/>
        </p:nvSpPr>
        <p:spPr>
          <a:xfrm>
            <a:off x="4211638" y="836613"/>
            <a:ext cx="4103687" cy="5184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solidFill>
                <a:prstClr val="white"/>
              </a:solidFill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787181" y="1124744"/>
            <a:ext cx="3240360" cy="439200"/>
          </a:xfrm>
        </p:spPr>
        <p:txBody>
          <a:bodyPr>
            <a:noAutofit/>
          </a:bodyPr>
          <a:lstStyle>
            <a:lvl1pPr algn="l">
              <a:lnSpc>
                <a:spcPts val="2500"/>
              </a:lnSpc>
              <a:defRPr sz="1800"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r>
              <a:rPr lang="pt-BR" smtClean="0"/>
              <a:t>Clique para editar o título mestre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00029" y="1556792"/>
            <a:ext cx="3527512" cy="4248472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pt-BR" dirty="0" smtClean="0"/>
              <a:t>Clique para editar os estilos do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  <p:sp>
        <p:nvSpPr>
          <p:cNvPr id="5" name="Espaço Reservado para Número de Slide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97A48A46-B037-4CA1-9B02-09D0B75E8EF9}" type="slidenum">
              <a:rPr lang="pt-BR" altLang="pt-BR">
                <a:solidFill>
                  <a:prstClr val="white"/>
                </a:solidFill>
              </a:rPr>
              <a:pPr>
                <a:defRPr/>
              </a:pPr>
              <a:t>‹Nº›</a:t>
            </a:fld>
            <a:endParaRPr lang="pt-BR" altLang="pt-BR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6633880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resentacoes - DIREITA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 userDrawn="1"/>
        </p:nvSpPr>
        <p:spPr>
          <a:xfrm>
            <a:off x="4211638" y="836613"/>
            <a:ext cx="4103687" cy="5184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solidFill>
                <a:prstClr val="white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00351" y="1124744"/>
            <a:ext cx="3527512" cy="4680520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pt-BR" dirty="0" smtClean="0"/>
              <a:t>Clique para editar os estilos do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  <p:sp>
        <p:nvSpPr>
          <p:cNvPr id="5" name="Espaço Reservado para Número de Slide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ED19640D-9DA0-45BC-84D9-5DA306166D49}" type="slidenum">
              <a:rPr lang="pt-BR" altLang="pt-BR">
                <a:solidFill>
                  <a:prstClr val="white"/>
                </a:solidFill>
              </a:rPr>
              <a:pPr>
                <a:defRPr/>
              </a:pPr>
              <a:t>‹Nº›</a:t>
            </a:fld>
            <a:endParaRPr lang="pt-BR" altLang="pt-BR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899424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dutos - ESQUERDA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 userDrawn="1"/>
        </p:nvSpPr>
        <p:spPr>
          <a:xfrm>
            <a:off x="900113" y="836613"/>
            <a:ext cx="4103687" cy="5184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solidFill>
                <a:prstClr val="white"/>
              </a:solidFill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475656" y="1124744"/>
            <a:ext cx="3240360" cy="439200"/>
          </a:xfrm>
        </p:spPr>
        <p:txBody>
          <a:bodyPr>
            <a:noAutofit/>
          </a:bodyPr>
          <a:lstStyle>
            <a:lvl1pPr algn="l">
              <a:lnSpc>
                <a:spcPts val="2500"/>
              </a:lnSpc>
              <a:defRPr sz="1800"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r>
              <a:rPr lang="pt-BR" smtClean="0"/>
              <a:t>Clique para editar o título mestre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188504" y="1556792"/>
            <a:ext cx="3527512" cy="4248472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pt-BR" dirty="0" smtClean="0"/>
              <a:t>Clique para editar os estilos do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  <p:sp>
        <p:nvSpPr>
          <p:cNvPr id="5" name="Espaço Reservado para Número de Slide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EE14DDDF-F4F2-4D8F-8F2F-AAF358909591}" type="slidenum">
              <a:rPr lang="pt-BR" altLang="pt-BR">
                <a:solidFill>
                  <a:prstClr val="white"/>
                </a:solidFill>
              </a:rPr>
              <a:pPr>
                <a:defRPr/>
              </a:pPr>
              <a:t>‹Nº›</a:t>
            </a:fld>
            <a:endParaRPr lang="pt-BR" altLang="pt-BR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61939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jetivos da pesquisa 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 userDrawn="1"/>
        </p:nvSpPr>
        <p:spPr>
          <a:xfrm>
            <a:off x="900113" y="836613"/>
            <a:ext cx="4103687" cy="5184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475656" y="1124744"/>
            <a:ext cx="3240360" cy="439200"/>
          </a:xfrm>
        </p:spPr>
        <p:txBody>
          <a:bodyPr>
            <a:noAutofit/>
          </a:bodyPr>
          <a:lstStyle>
            <a:lvl1pPr algn="l">
              <a:lnSpc>
                <a:spcPts val="2500"/>
              </a:lnSpc>
              <a:defRPr sz="1800"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r>
              <a:rPr lang="pt-BR" smtClean="0"/>
              <a:t>Clique para editar o título mestre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188504" y="1556792"/>
            <a:ext cx="3527512" cy="4248472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pt-BR" dirty="0" smtClean="0"/>
              <a:t>Clique para editar os estilos do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  <p:sp>
        <p:nvSpPr>
          <p:cNvPr id="5" name="Espaço Reservado para Número de Slide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CF2A2FE7-3A72-455E-874E-70DCDC0CDA61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774012504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dutos  - DIREITA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 userDrawn="1"/>
        </p:nvSpPr>
        <p:spPr>
          <a:xfrm>
            <a:off x="4211638" y="836613"/>
            <a:ext cx="4105275" cy="54006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solidFill>
                <a:prstClr val="white"/>
              </a:solidFill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499992" y="980728"/>
            <a:ext cx="3528392" cy="439200"/>
          </a:xfrm>
        </p:spPr>
        <p:txBody>
          <a:bodyPr>
            <a:noAutofit/>
          </a:bodyPr>
          <a:lstStyle>
            <a:lvl1pPr algn="l">
              <a:lnSpc>
                <a:spcPts val="2500"/>
              </a:lnSpc>
              <a:defRPr sz="1800"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r>
              <a:rPr lang="pt-BR" smtClean="0"/>
              <a:t>Clique para editar o título mestre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00872" y="1412776"/>
            <a:ext cx="3527512" cy="4680520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pt-BR" dirty="0" smtClean="0"/>
              <a:t>Clique para editar os estilos do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  <p:sp>
        <p:nvSpPr>
          <p:cNvPr id="5" name="Espaço Reservado para Número de Slide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8A7BA549-C4A6-412A-9C5C-BE452B8030BB}" type="slidenum">
              <a:rPr lang="pt-BR" altLang="pt-BR">
                <a:solidFill>
                  <a:prstClr val="white"/>
                </a:solidFill>
              </a:rPr>
              <a:pPr>
                <a:defRPr/>
              </a:pPr>
              <a:t>‹Nº›</a:t>
            </a:fld>
            <a:endParaRPr lang="pt-BR" altLang="pt-BR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350420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dutos - CENTRO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 userDrawn="1"/>
        </p:nvSpPr>
        <p:spPr>
          <a:xfrm>
            <a:off x="2339975" y="836613"/>
            <a:ext cx="4103688" cy="5184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solidFill>
                <a:prstClr val="white"/>
              </a:solidFill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627784" y="1124744"/>
            <a:ext cx="3528392" cy="439200"/>
          </a:xfrm>
        </p:spPr>
        <p:txBody>
          <a:bodyPr>
            <a:noAutofit/>
          </a:bodyPr>
          <a:lstStyle>
            <a:lvl1pPr algn="l">
              <a:lnSpc>
                <a:spcPts val="2500"/>
              </a:lnSpc>
              <a:defRPr sz="1800"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r>
              <a:rPr lang="pt-BR" smtClean="0"/>
              <a:t>Clique para editar o título mestre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628664" y="1556792"/>
            <a:ext cx="3527512" cy="4248472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pt-BR" dirty="0" smtClean="0"/>
              <a:t>Clique para editar os estilos do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  <p:sp>
        <p:nvSpPr>
          <p:cNvPr id="5" name="Espaço Reservado para Número de Slide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9ACBCE72-E1A7-40C7-BAC7-41759AB9547B}" type="slidenum">
              <a:rPr lang="pt-BR" altLang="pt-BR">
                <a:solidFill>
                  <a:prstClr val="white"/>
                </a:solidFill>
              </a:rPr>
              <a:pPr>
                <a:defRPr/>
              </a:pPr>
              <a:t>‹Nº›</a:t>
            </a:fld>
            <a:endParaRPr lang="pt-BR" altLang="pt-BR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461909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dutos - ESQUERDA_semtitulo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 userDrawn="1"/>
        </p:nvSpPr>
        <p:spPr>
          <a:xfrm>
            <a:off x="900113" y="836613"/>
            <a:ext cx="4103687" cy="5184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solidFill>
                <a:prstClr val="white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188504" y="1052736"/>
            <a:ext cx="3527512" cy="4752528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pt-BR" dirty="0" smtClean="0"/>
              <a:t>Clique para editar os estilos do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  <p:sp>
        <p:nvSpPr>
          <p:cNvPr id="5" name="Espaço Reservado para Número de Slide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5D54E8AE-9AD5-4F78-80FC-9A6DB96EBC26}" type="slidenum">
              <a:rPr lang="pt-BR" altLang="pt-BR">
                <a:solidFill>
                  <a:prstClr val="white"/>
                </a:solidFill>
              </a:rPr>
              <a:pPr>
                <a:defRPr/>
              </a:pPr>
              <a:t>‹Nº›</a:t>
            </a:fld>
            <a:endParaRPr lang="pt-BR" altLang="pt-BR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8443686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dutos - DIREITA_semtitulo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 userDrawn="1"/>
        </p:nvSpPr>
        <p:spPr>
          <a:xfrm>
            <a:off x="4140200" y="836613"/>
            <a:ext cx="4103688" cy="5184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solidFill>
                <a:prstClr val="white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429112" y="1052736"/>
            <a:ext cx="3527512" cy="4752528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pt-BR" dirty="0" smtClean="0"/>
              <a:t>Clique para editar os estilos do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  <p:sp>
        <p:nvSpPr>
          <p:cNvPr id="5" name="Espaço Reservado para Número de Slide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DD6096CA-A34D-42C5-99FC-2EFDCB11F486}" type="slidenum">
              <a:rPr lang="pt-BR" altLang="pt-BR">
                <a:solidFill>
                  <a:prstClr val="white"/>
                </a:solidFill>
              </a:rPr>
              <a:pPr>
                <a:defRPr/>
              </a:pPr>
              <a:t>‹Nº›</a:t>
            </a:fld>
            <a:endParaRPr lang="pt-BR" altLang="pt-BR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0156811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dutos - CENTRO_semtitulo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 userDrawn="1"/>
        </p:nvSpPr>
        <p:spPr>
          <a:xfrm>
            <a:off x="2339975" y="836613"/>
            <a:ext cx="4103688" cy="5184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solidFill>
                <a:prstClr val="white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628143" y="1052736"/>
            <a:ext cx="3527512" cy="4752528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pt-BR" dirty="0" smtClean="0"/>
              <a:t>Clique para editar os estilos do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  <p:sp>
        <p:nvSpPr>
          <p:cNvPr id="5" name="Espaço Reservado para Número de Slide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2D710379-2D27-4962-A2E5-3BDD527C4DF1}" type="slidenum">
              <a:rPr lang="pt-BR" altLang="pt-BR">
                <a:solidFill>
                  <a:prstClr val="white"/>
                </a:solidFill>
              </a:rPr>
              <a:pPr>
                <a:defRPr/>
              </a:pPr>
              <a:t>‹Nº›</a:t>
            </a:fld>
            <a:endParaRPr lang="pt-BR" altLang="pt-BR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997267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ulo FE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7" descr="subtitulo2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375" y="1357313"/>
            <a:ext cx="515620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m 8" descr="IC.png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7625" y="2600325"/>
            <a:ext cx="1500188" cy="173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2000232" y="1788491"/>
            <a:ext cx="5023020" cy="586019"/>
          </a:xfrm>
        </p:spPr>
        <p:txBody>
          <a:bodyPr>
            <a:noAutofit/>
          </a:bodyPr>
          <a:lstStyle>
            <a:lvl1pPr algn="ctr">
              <a:defRPr sz="2000">
                <a:solidFill>
                  <a:schemeClr val="bg1"/>
                </a:solidFill>
              </a:defRPr>
            </a:lvl1pPr>
          </a:lstStyle>
          <a:p>
            <a:r>
              <a:rPr lang="pt-BR" smtClean="0"/>
              <a:t>Clique para editar o estilo do título mestre</a:t>
            </a:r>
            <a:endParaRPr lang="pt-BR" dirty="0"/>
          </a:p>
        </p:txBody>
      </p:sp>
      <p:sp>
        <p:nvSpPr>
          <p:cNvPr id="5" name="Espaço Reservado para Número de Slide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059A8B99-340D-40F7-B6D3-4D8C1EF46330}" type="slidenum">
              <a:rPr lang="pt-BR" altLang="pt-BR">
                <a:solidFill>
                  <a:prstClr val="white"/>
                </a:solidFill>
              </a:rPr>
              <a:pPr>
                <a:defRPr/>
              </a:pPr>
              <a:t>‹Nº›</a:t>
            </a:fld>
            <a:endParaRPr lang="pt-BR" altLang="pt-BR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329469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ulo_IC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7" descr="subtitulo2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375" y="1357313"/>
            <a:ext cx="515620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m 8" descr="IC.png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7625" y="2571750"/>
            <a:ext cx="1500188" cy="179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2000232" y="1788491"/>
            <a:ext cx="5023020" cy="586019"/>
          </a:xfrm>
        </p:spPr>
        <p:txBody>
          <a:bodyPr>
            <a:noAutofit/>
          </a:bodyPr>
          <a:lstStyle>
            <a:lvl1pPr algn="ctr">
              <a:defRPr sz="2000">
                <a:solidFill>
                  <a:schemeClr val="bg1"/>
                </a:solidFill>
              </a:defRPr>
            </a:lvl1pPr>
          </a:lstStyle>
          <a:p>
            <a:r>
              <a:rPr lang="pt-BR" smtClean="0"/>
              <a:t>Clique para editar o estilo do título mestre</a:t>
            </a:r>
            <a:endParaRPr lang="pt-BR" dirty="0"/>
          </a:p>
        </p:txBody>
      </p:sp>
      <p:sp>
        <p:nvSpPr>
          <p:cNvPr id="5" name="Espaço Reservado para Número de Slide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E692F53C-5558-47CF-8000-2ABAE17A3B2D}" type="slidenum">
              <a:rPr lang="pt-BR" altLang="pt-BR">
                <a:solidFill>
                  <a:prstClr val="white"/>
                </a:solidFill>
              </a:rPr>
              <a:pPr>
                <a:defRPr/>
              </a:pPr>
              <a:t>‹Nº›</a:t>
            </a:fld>
            <a:endParaRPr lang="pt-BR" altLang="pt-BR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1478337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radecimento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rco 2"/>
          <p:cNvSpPr/>
          <p:nvPr userDrawn="1"/>
        </p:nvSpPr>
        <p:spPr>
          <a:xfrm>
            <a:off x="1500188" y="3571875"/>
            <a:ext cx="7000875" cy="1643063"/>
          </a:xfrm>
          <a:prstGeom prst="arc">
            <a:avLst>
              <a:gd name="adj1" fmla="val 11626488"/>
              <a:gd name="adj2" fmla="val 19813134"/>
            </a:avLst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pt-BR">
              <a:solidFill>
                <a:prstClr val="black"/>
              </a:solidFill>
            </a:endParaRPr>
          </a:p>
        </p:txBody>
      </p:sp>
      <p:sp>
        <p:nvSpPr>
          <p:cNvPr id="4" name="CaixaDeTexto 3"/>
          <p:cNvSpPr txBox="1">
            <a:spLocks noChangeArrowheads="1"/>
          </p:cNvSpPr>
          <p:nvPr userDrawn="1"/>
        </p:nvSpPr>
        <p:spPr bwMode="auto">
          <a:xfrm>
            <a:off x="2916238" y="4392613"/>
            <a:ext cx="3286125" cy="769937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pt-BR" altLang="pt-BR" sz="1500" dirty="0" smtClean="0">
                <a:solidFill>
                  <a:srgbClr val="F79646">
                    <a:lumMod val="75000"/>
                  </a:srgbClr>
                </a:solidFill>
                <a:latin typeface="Calibri" panose="020F0502020204030204" pitchFamily="34" charset="0"/>
              </a:rPr>
              <a:t>www.</a:t>
            </a:r>
            <a:r>
              <a:rPr lang="pt-BR" altLang="pt-BR" sz="1500" b="1" dirty="0" smtClean="0">
                <a:solidFill>
                  <a:srgbClr val="F79646">
                    <a:lumMod val="75000"/>
                  </a:srgbClr>
                </a:solidFill>
                <a:latin typeface="Calibri" panose="020F0502020204030204" pitchFamily="34" charset="0"/>
              </a:rPr>
              <a:t>innovare</a:t>
            </a:r>
            <a:r>
              <a:rPr lang="pt-BR" altLang="pt-BR" sz="1500" dirty="0" smtClean="0">
                <a:solidFill>
                  <a:srgbClr val="F79646">
                    <a:lumMod val="75000"/>
                  </a:srgbClr>
                </a:solidFill>
                <a:latin typeface="Calibri" panose="020F0502020204030204" pitchFamily="34" charset="0"/>
              </a:rPr>
              <a:t>pesquisa.com.br</a:t>
            </a:r>
          </a:p>
          <a:p>
            <a:pPr algn="ctr">
              <a:defRPr/>
            </a:pPr>
            <a:r>
              <a:rPr lang="pt-BR" altLang="pt-BR" sz="1500" dirty="0" smtClean="0">
                <a:solidFill>
                  <a:srgbClr val="F79646">
                    <a:lumMod val="75000"/>
                  </a:srgbClr>
                </a:solidFill>
                <a:latin typeface="Calibri" panose="020F0502020204030204" pitchFamily="34" charset="0"/>
              </a:rPr>
              <a:t>+55 (31) 3327-7191 l 3327-4991</a:t>
            </a:r>
          </a:p>
          <a:p>
            <a:pPr algn="ctr">
              <a:defRPr/>
            </a:pPr>
            <a:r>
              <a:rPr lang="pt-BR" altLang="pt-BR" sz="1400" dirty="0" smtClean="0">
                <a:solidFill>
                  <a:srgbClr val="F79646">
                    <a:lumMod val="75000"/>
                  </a:srgbClr>
                </a:solidFill>
                <a:latin typeface="Calibri" panose="020F0502020204030204" pitchFamily="34" charset="0"/>
              </a:rPr>
              <a:t>atendimento@</a:t>
            </a:r>
            <a:r>
              <a:rPr lang="pt-BR" altLang="pt-BR" sz="1400" b="1" dirty="0" smtClean="0">
                <a:solidFill>
                  <a:srgbClr val="F79646">
                    <a:lumMod val="75000"/>
                  </a:srgbClr>
                </a:solidFill>
                <a:latin typeface="Calibri" panose="020F0502020204030204" pitchFamily="34" charset="0"/>
              </a:rPr>
              <a:t>innovare</a:t>
            </a:r>
            <a:r>
              <a:rPr lang="pt-BR" altLang="pt-BR" sz="1400" dirty="0" smtClean="0">
                <a:solidFill>
                  <a:srgbClr val="F79646">
                    <a:lumMod val="75000"/>
                  </a:srgbClr>
                </a:solidFill>
                <a:latin typeface="Calibri" panose="020F0502020204030204" pitchFamily="34" charset="0"/>
              </a:rPr>
              <a:t>pesquisa.com.br</a:t>
            </a:r>
          </a:p>
        </p:txBody>
      </p:sp>
      <p:sp>
        <p:nvSpPr>
          <p:cNvPr id="8" name="Espaço Reservado para Texto 8"/>
          <p:cNvSpPr>
            <a:spLocks noGrp="1"/>
          </p:cNvSpPr>
          <p:nvPr>
            <p:ph type="body" sz="quarter" idx="13"/>
          </p:nvPr>
        </p:nvSpPr>
        <p:spPr>
          <a:xfrm>
            <a:off x="2643174" y="2643182"/>
            <a:ext cx="3714776" cy="928693"/>
          </a:xfrm>
        </p:spPr>
        <p:txBody>
          <a:bodyPr>
            <a:noAutofit/>
          </a:bodyPr>
          <a:lstStyle>
            <a:lvl1pPr marL="0" indent="0" algn="ctr">
              <a:buNone/>
              <a:defRPr sz="6000" b="1" i="1">
                <a:solidFill>
                  <a:srgbClr val="F36F21"/>
                </a:solidFill>
              </a:defRPr>
            </a:lvl1pPr>
          </a:lstStyle>
          <a:p>
            <a:pPr lvl="0"/>
            <a:r>
              <a:rPr lang="pt-BR" smtClean="0"/>
              <a:t>Clique para editar o texto mestre</a:t>
            </a:r>
          </a:p>
        </p:txBody>
      </p:sp>
    </p:spTree>
    <p:extLst>
      <p:ext uri="{BB962C8B-B14F-4D97-AF65-F5344CB8AC3E}">
        <p14:creationId xmlns:p14="http://schemas.microsoft.com/office/powerpoint/2010/main" val="1652906141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 userDrawn="1"/>
        </p:nvSpPr>
        <p:spPr>
          <a:xfrm>
            <a:off x="0" y="6794500"/>
            <a:ext cx="9144000" cy="71438"/>
          </a:xfrm>
          <a:prstGeom prst="rect">
            <a:avLst/>
          </a:prstGeom>
          <a:solidFill>
            <a:srgbClr val="F36F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defRPr/>
            </a:pPr>
            <a:endParaRPr lang="pt-BR" altLang="pt-BR" smtClean="0">
              <a:solidFill>
                <a:srgbClr val="FFFFFF"/>
              </a:solidFill>
              <a:latin typeface="Calibri" pitchFamily="34" charset="0"/>
            </a:endParaRPr>
          </a:p>
        </p:txBody>
      </p:sp>
      <p:pic>
        <p:nvPicPr>
          <p:cNvPr id="3" name="Imagem 6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01013" y="217488"/>
            <a:ext cx="719137" cy="690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08100910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ulo_FE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 userDrawn="1"/>
        </p:nvSpPr>
        <p:spPr>
          <a:xfrm>
            <a:off x="4643438" y="3068638"/>
            <a:ext cx="3529012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defRPr/>
            </a:pPr>
            <a:r>
              <a:rPr lang="pt-BR" altLang="pt-BR" sz="2400" b="1" dirty="0" smtClean="0">
                <a:solidFill>
                  <a:srgbClr val="1F497D"/>
                </a:solidFill>
                <a:latin typeface="Calibri"/>
              </a:rPr>
              <a:t>SE - </a:t>
            </a:r>
            <a:r>
              <a:rPr lang="pt-BR" altLang="pt-BR" sz="2400" b="1" dirty="0" err="1" smtClean="0">
                <a:solidFill>
                  <a:srgbClr val="1F497D"/>
                </a:solidFill>
                <a:latin typeface="Calibri"/>
              </a:rPr>
              <a:t>Suministro</a:t>
            </a:r>
            <a:r>
              <a:rPr lang="pt-BR" altLang="pt-BR" sz="2400" b="1" dirty="0" smtClean="0">
                <a:solidFill>
                  <a:srgbClr val="1F497D"/>
                </a:solidFill>
                <a:latin typeface="Calibri"/>
              </a:rPr>
              <a:t> de </a:t>
            </a:r>
            <a:r>
              <a:rPr lang="pt-BR" altLang="pt-BR" sz="2400" b="1" dirty="0" err="1" smtClean="0">
                <a:solidFill>
                  <a:srgbClr val="1F497D"/>
                </a:solidFill>
                <a:latin typeface="Calibri"/>
              </a:rPr>
              <a:t>Energía</a:t>
            </a:r>
            <a:endParaRPr lang="pt-BR" altLang="pt-BR" sz="2400" b="1" dirty="0" smtClean="0">
              <a:solidFill>
                <a:srgbClr val="1F497D"/>
              </a:solidFill>
              <a:latin typeface="Calibri"/>
            </a:endParaRPr>
          </a:p>
        </p:txBody>
      </p:sp>
      <p:sp>
        <p:nvSpPr>
          <p:cNvPr id="3" name="Espaço Reservado para Número de Slide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7F919C3-3BF9-413E-8821-6F8A7D260DAF}" type="slidenum">
              <a:rPr lang="pt-BR" altLang="pt-BR">
                <a:solidFill>
                  <a:prstClr val="white"/>
                </a:solidFill>
              </a:rPr>
              <a:pPr/>
              <a:t>‹Nº›</a:t>
            </a:fld>
            <a:endParaRPr lang="pt-BR" altLang="pt-BR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58912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bjetivos da pesquisa 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 userDrawn="1"/>
        </p:nvSpPr>
        <p:spPr>
          <a:xfrm>
            <a:off x="900113" y="836613"/>
            <a:ext cx="4103687" cy="5184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188504" y="1556792"/>
            <a:ext cx="3527512" cy="4248472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pt-BR" dirty="0" smtClean="0"/>
              <a:t>Clique para editar os estilos do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  <p:sp>
        <p:nvSpPr>
          <p:cNvPr id="6" name="Título 1"/>
          <p:cNvSpPr>
            <a:spLocks noGrp="1"/>
          </p:cNvSpPr>
          <p:nvPr>
            <p:ph type="title"/>
          </p:nvPr>
        </p:nvSpPr>
        <p:spPr>
          <a:xfrm>
            <a:off x="1187624" y="1045584"/>
            <a:ext cx="3528392" cy="439200"/>
          </a:xfrm>
        </p:spPr>
        <p:txBody>
          <a:bodyPr>
            <a:noAutofit/>
          </a:bodyPr>
          <a:lstStyle>
            <a:lvl1pPr algn="l">
              <a:lnSpc>
                <a:spcPts val="2500"/>
              </a:lnSpc>
              <a:defRPr sz="1800"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r>
              <a:rPr lang="pt-BR" smtClean="0"/>
              <a:t>Clique para editar o título mestre</a:t>
            </a:r>
            <a:endParaRPr lang="pt-BR" dirty="0"/>
          </a:p>
        </p:txBody>
      </p:sp>
      <p:sp>
        <p:nvSpPr>
          <p:cNvPr id="5" name="Espaço Reservado para Número de Slide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E0126F4B-D1B6-4017-A67D-2A26A935F813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435580645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ulo_FE_PF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 userDrawn="1"/>
        </p:nvSpPr>
        <p:spPr>
          <a:xfrm>
            <a:off x="4643438" y="4005263"/>
            <a:ext cx="3416300" cy="576262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defRPr/>
            </a:pPr>
            <a:endParaRPr lang="pt-BR" altLang="pt-BR" smtClean="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" name="CaixaDeTexto 2"/>
          <p:cNvSpPr txBox="1"/>
          <p:nvPr userDrawn="1"/>
        </p:nvSpPr>
        <p:spPr>
          <a:xfrm>
            <a:off x="4402138" y="4073525"/>
            <a:ext cx="3960812" cy="4000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pt-BR" sz="2000" b="1" dirty="0">
                <a:solidFill>
                  <a:prstClr val="white"/>
                </a:solidFill>
              </a:rPr>
              <a:t>Preguntas Complementarias</a:t>
            </a:r>
          </a:p>
        </p:txBody>
      </p:sp>
      <p:sp>
        <p:nvSpPr>
          <p:cNvPr id="4" name="CaixaDeTexto 3"/>
          <p:cNvSpPr txBox="1"/>
          <p:nvPr userDrawn="1"/>
        </p:nvSpPr>
        <p:spPr>
          <a:xfrm>
            <a:off x="4668838" y="3068638"/>
            <a:ext cx="3457575" cy="8309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defRPr/>
            </a:pPr>
            <a:r>
              <a:rPr lang="pt-BR" altLang="pt-BR" sz="2400" b="1" dirty="0" smtClean="0">
                <a:solidFill>
                  <a:srgbClr val="1F497D"/>
                </a:solidFill>
                <a:latin typeface="Calibri"/>
              </a:rPr>
              <a:t>SE - </a:t>
            </a:r>
            <a:r>
              <a:rPr lang="pt-BR" altLang="pt-BR" sz="2400" b="1" dirty="0" err="1" smtClean="0">
                <a:solidFill>
                  <a:srgbClr val="1F497D"/>
                </a:solidFill>
                <a:latin typeface="Calibri"/>
              </a:rPr>
              <a:t>Suministro</a:t>
            </a:r>
            <a:r>
              <a:rPr lang="pt-BR" altLang="pt-BR" sz="2400" b="1" dirty="0" smtClean="0">
                <a:solidFill>
                  <a:srgbClr val="1F497D"/>
                </a:solidFill>
                <a:latin typeface="Calibri"/>
              </a:rPr>
              <a:t> de </a:t>
            </a:r>
            <a:r>
              <a:rPr lang="pt-BR" altLang="pt-BR" sz="2400" b="1" dirty="0" err="1" smtClean="0">
                <a:solidFill>
                  <a:srgbClr val="1F497D"/>
                </a:solidFill>
                <a:latin typeface="Calibri"/>
              </a:rPr>
              <a:t>Energía</a:t>
            </a:r>
            <a:endParaRPr lang="pt-BR" altLang="pt-BR" sz="2400" b="1" dirty="0" smtClean="0">
              <a:solidFill>
                <a:srgbClr val="1F497D"/>
              </a:solidFill>
              <a:latin typeface="Calibri"/>
            </a:endParaRPr>
          </a:p>
        </p:txBody>
      </p:sp>
      <p:sp>
        <p:nvSpPr>
          <p:cNvPr id="5" name="Espaço Reservado para Número de Slide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458C952-3149-4868-98A9-58459D27FCD4}" type="slidenum">
              <a:rPr lang="pt-BR" altLang="pt-BR">
                <a:solidFill>
                  <a:prstClr val="white"/>
                </a:solidFill>
              </a:rPr>
              <a:pPr/>
              <a:t>‹Nº›</a:t>
            </a:fld>
            <a:endParaRPr lang="pt-BR" altLang="pt-BR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4850351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ulo_IC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 userDrawn="1"/>
        </p:nvSpPr>
        <p:spPr>
          <a:xfrm>
            <a:off x="5292725" y="2886075"/>
            <a:ext cx="2232025" cy="8309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pt-BR" sz="2400" b="1" dirty="0">
                <a:solidFill>
                  <a:srgbClr val="C0504D">
                    <a:lumMod val="75000"/>
                  </a:srgbClr>
                </a:solidFill>
              </a:rPr>
              <a:t>IC </a:t>
            </a:r>
            <a:r>
              <a:rPr lang="pt-BR" sz="2400" b="1" dirty="0" smtClean="0">
                <a:solidFill>
                  <a:srgbClr val="C0504D">
                    <a:lumMod val="75000"/>
                  </a:srgbClr>
                </a:solidFill>
              </a:rPr>
              <a:t>- </a:t>
            </a:r>
            <a:r>
              <a:rPr lang="pt-BR" altLang="pt-BR" sz="2400" b="1" dirty="0" err="1" smtClean="0">
                <a:solidFill>
                  <a:srgbClr val="C0504D">
                    <a:lumMod val="75000"/>
                  </a:srgbClr>
                </a:solidFill>
              </a:rPr>
              <a:t>Información</a:t>
            </a:r>
            <a:r>
              <a:rPr lang="pt-BR" altLang="pt-BR" sz="2400" b="1" dirty="0" smtClean="0">
                <a:solidFill>
                  <a:srgbClr val="C0504D">
                    <a:lumMod val="75000"/>
                  </a:srgbClr>
                </a:solidFill>
              </a:rPr>
              <a:t> </a:t>
            </a:r>
            <a:r>
              <a:rPr lang="pt-BR" altLang="pt-BR" sz="2400" b="1" dirty="0">
                <a:solidFill>
                  <a:srgbClr val="C0504D">
                    <a:lumMod val="75000"/>
                  </a:srgbClr>
                </a:solidFill>
              </a:rPr>
              <a:t>y </a:t>
            </a:r>
            <a:r>
              <a:rPr lang="pt-BR" altLang="pt-BR" sz="2400" b="1" dirty="0" err="1">
                <a:solidFill>
                  <a:srgbClr val="C0504D">
                    <a:lumMod val="75000"/>
                  </a:srgbClr>
                </a:solidFill>
              </a:rPr>
              <a:t>Comunicación</a:t>
            </a:r>
            <a:endParaRPr lang="pt-BR" sz="2400" b="1" dirty="0">
              <a:solidFill>
                <a:srgbClr val="C0504D">
                  <a:lumMod val="75000"/>
                </a:srgbClr>
              </a:solidFill>
            </a:endParaRPr>
          </a:p>
        </p:txBody>
      </p:sp>
      <p:sp>
        <p:nvSpPr>
          <p:cNvPr id="3" name="Espaço Reservado para Número de Slide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768ABAE-24C9-46C5-A900-013C2F1E1597}" type="slidenum">
              <a:rPr lang="pt-BR" altLang="pt-BR">
                <a:solidFill>
                  <a:prstClr val="white"/>
                </a:solidFill>
              </a:rPr>
              <a:pPr/>
              <a:t>‹Nº›</a:t>
            </a:fld>
            <a:endParaRPr lang="pt-BR" altLang="pt-BR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1665425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ulo_IC_PF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 userDrawn="1"/>
        </p:nvSpPr>
        <p:spPr>
          <a:xfrm>
            <a:off x="4643438" y="4005263"/>
            <a:ext cx="3416300" cy="576262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defRPr/>
            </a:pPr>
            <a:endParaRPr lang="pt-BR" altLang="pt-BR" smtClean="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" name="CaixaDeTexto 2"/>
          <p:cNvSpPr txBox="1"/>
          <p:nvPr userDrawn="1"/>
        </p:nvSpPr>
        <p:spPr>
          <a:xfrm>
            <a:off x="4656138" y="4073525"/>
            <a:ext cx="3444875" cy="4000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pt-BR" sz="2000" b="1" dirty="0">
                <a:solidFill>
                  <a:prstClr val="white"/>
                </a:solidFill>
              </a:rPr>
              <a:t>Preguntas Complementarias</a:t>
            </a:r>
          </a:p>
        </p:txBody>
      </p:sp>
      <p:sp>
        <p:nvSpPr>
          <p:cNvPr id="4" name="CaixaDeTexto 3"/>
          <p:cNvSpPr txBox="1"/>
          <p:nvPr userDrawn="1"/>
        </p:nvSpPr>
        <p:spPr>
          <a:xfrm>
            <a:off x="5292725" y="2886075"/>
            <a:ext cx="2232025" cy="8302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pt-BR" sz="2400" b="1" dirty="0">
                <a:solidFill>
                  <a:srgbClr val="C0504D">
                    <a:lumMod val="75000"/>
                  </a:srgbClr>
                </a:solidFill>
              </a:rPr>
              <a:t>IC - </a:t>
            </a:r>
            <a:r>
              <a:rPr lang="pt-BR" altLang="pt-BR" sz="2400" b="1" dirty="0" err="1">
                <a:solidFill>
                  <a:srgbClr val="C0504D">
                    <a:lumMod val="75000"/>
                  </a:srgbClr>
                </a:solidFill>
              </a:rPr>
              <a:t>Información</a:t>
            </a:r>
            <a:r>
              <a:rPr lang="pt-BR" altLang="pt-BR" sz="2400" b="1" dirty="0">
                <a:solidFill>
                  <a:srgbClr val="C0504D">
                    <a:lumMod val="75000"/>
                  </a:srgbClr>
                </a:solidFill>
              </a:rPr>
              <a:t> y </a:t>
            </a:r>
            <a:r>
              <a:rPr lang="pt-BR" altLang="pt-BR" sz="2400" b="1" dirty="0" err="1">
                <a:solidFill>
                  <a:srgbClr val="C0504D">
                    <a:lumMod val="75000"/>
                  </a:srgbClr>
                </a:solidFill>
              </a:rPr>
              <a:t>Comunicación</a:t>
            </a:r>
            <a:endParaRPr lang="pt-BR" sz="2400" b="1" dirty="0">
              <a:solidFill>
                <a:srgbClr val="C0504D">
                  <a:lumMod val="75000"/>
                </a:srgbClr>
              </a:solidFill>
            </a:endParaRPr>
          </a:p>
        </p:txBody>
      </p:sp>
      <p:sp>
        <p:nvSpPr>
          <p:cNvPr id="5" name="Espaço Reservado para Número de Slide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34ADD9F-C318-4314-B595-1AF1D201862D}" type="slidenum">
              <a:rPr lang="pt-BR" altLang="pt-BR">
                <a:solidFill>
                  <a:prstClr val="white"/>
                </a:solidFill>
              </a:rPr>
              <a:pPr/>
              <a:t>‹Nº›</a:t>
            </a:fld>
            <a:endParaRPr lang="pt-BR" altLang="pt-BR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5151300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ulo_CL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 userDrawn="1"/>
        </p:nvSpPr>
        <p:spPr>
          <a:xfrm>
            <a:off x="5292725" y="2924175"/>
            <a:ext cx="2232025" cy="8318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defRPr/>
            </a:pPr>
            <a:r>
              <a:rPr lang="pt-BR" altLang="pt-BR" sz="2400" b="1" dirty="0" smtClean="0">
                <a:solidFill>
                  <a:srgbClr val="00B050"/>
                </a:solidFill>
                <a:latin typeface="Calibri"/>
              </a:rPr>
              <a:t>FE - Factura de </a:t>
            </a:r>
            <a:r>
              <a:rPr lang="pt-BR" altLang="pt-BR" sz="2400" b="1" dirty="0" err="1" smtClean="0">
                <a:solidFill>
                  <a:srgbClr val="00B050"/>
                </a:solidFill>
                <a:latin typeface="Calibri"/>
              </a:rPr>
              <a:t>Energía</a:t>
            </a:r>
            <a:endParaRPr lang="pt-BR" altLang="pt-BR" sz="2400" b="1" dirty="0" smtClean="0">
              <a:solidFill>
                <a:srgbClr val="00B050"/>
              </a:solidFill>
              <a:latin typeface="Calibri"/>
            </a:endParaRPr>
          </a:p>
        </p:txBody>
      </p:sp>
      <p:sp>
        <p:nvSpPr>
          <p:cNvPr id="3" name="Espaço Reservado para Número de Slide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87895D5-59D3-458F-BE3E-9EA2FE993B7B}" type="slidenum">
              <a:rPr lang="pt-BR" altLang="pt-BR">
                <a:solidFill>
                  <a:prstClr val="white"/>
                </a:solidFill>
              </a:rPr>
              <a:pPr/>
              <a:t>‹Nº›</a:t>
            </a:fld>
            <a:endParaRPr lang="pt-BR" altLang="pt-BR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865648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ulo_CL_PF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 userDrawn="1"/>
        </p:nvSpPr>
        <p:spPr>
          <a:xfrm>
            <a:off x="4643438" y="4005263"/>
            <a:ext cx="3416300" cy="576262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defRPr/>
            </a:pPr>
            <a:endParaRPr lang="pt-BR" altLang="pt-BR" smtClean="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" name="CaixaDeTexto 2"/>
          <p:cNvSpPr txBox="1"/>
          <p:nvPr userDrawn="1"/>
        </p:nvSpPr>
        <p:spPr>
          <a:xfrm>
            <a:off x="4656138" y="4073525"/>
            <a:ext cx="3444875" cy="4000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pt-BR" sz="2000" b="1" dirty="0">
                <a:solidFill>
                  <a:prstClr val="white"/>
                </a:solidFill>
              </a:rPr>
              <a:t>Preguntas Complementarias</a:t>
            </a:r>
          </a:p>
        </p:txBody>
      </p:sp>
      <p:sp>
        <p:nvSpPr>
          <p:cNvPr id="4" name="CaixaDeTexto 3"/>
          <p:cNvSpPr txBox="1"/>
          <p:nvPr userDrawn="1"/>
        </p:nvSpPr>
        <p:spPr>
          <a:xfrm>
            <a:off x="5292725" y="2924175"/>
            <a:ext cx="2232025" cy="8318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defRPr/>
            </a:pPr>
            <a:r>
              <a:rPr lang="pt-BR" altLang="pt-BR" sz="2400" b="1" dirty="0" smtClean="0">
                <a:solidFill>
                  <a:srgbClr val="00B050"/>
                </a:solidFill>
                <a:latin typeface="Calibri"/>
              </a:rPr>
              <a:t>FE - Factura de </a:t>
            </a:r>
            <a:r>
              <a:rPr lang="pt-BR" altLang="pt-BR" sz="2400" b="1" dirty="0" err="1" smtClean="0">
                <a:solidFill>
                  <a:srgbClr val="00B050"/>
                </a:solidFill>
                <a:latin typeface="Calibri"/>
              </a:rPr>
              <a:t>Energía</a:t>
            </a:r>
            <a:endParaRPr lang="pt-BR" altLang="pt-BR" sz="2400" b="1" dirty="0" smtClean="0">
              <a:solidFill>
                <a:srgbClr val="00B050"/>
              </a:solidFill>
              <a:latin typeface="Calibri"/>
            </a:endParaRPr>
          </a:p>
        </p:txBody>
      </p:sp>
      <p:sp>
        <p:nvSpPr>
          <p:cNvPr id="5" name="Espaço Reservado para Número de Slide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DEF3BFA-3223-43CB-B6DF-00A1BC934DC1}" type="slidenum">
              <a:rPr lang="pt-BR" altLang="pt-BR">
                <a:solidFill>
                  <a:prstClr val="white"/>
                </a:solidFill>
              </a:rPr>
              <a:pPr/>
              <a:t>‹Nº›</a:t>
            </a:fld>
            <a:endParaRPr lang="pt-BR" altLang="pt-BR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4060831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ulo_AT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 userDrawn="1"/>
        </p:nvSpPr>
        <p:spPr>
          <a:xfrm>
            <a:off x="5292725" y="2886075"/>
            <a:ext cx="2232025" cy="8302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pt-BR" sz="2400" b="1" dirty="0">
                <a:solidFill>
                  <a:srgbClr val="FFC000"/>
                </a:solidFill>
              </a:rPr>
              <a:t>AT </a:t>
            </a:r>
            <a:r>
              <a:rPr lang="pt-BR" sz="2400" b="1" dirty="0" smtClean="0">
                <a:solidFill>
                  <a:srgbClr val="FFC000"/>
                </a:solidFill>
              </a:rPr>
              <a:t>- </a:t>
            </a:r>
            <a:r>
              <a:rPr lang="es-NI" sz="2400" b="1" dirty="0" smtClean="0">
                <a:solidFill>
                  <a:srgbClr val="FFC000"/>
                </a:solidFill>
              </a:rPr>
              <a:t>Atención </a:t>
            </a:r>
            <a:r>
              <a:rPr lang="es-NI" sz="2400" b="1" dirty="0">
                <a:solidFill>
                  <a:srgbClr val="FFC000"/>
                </a:solidFill>
              </a:rPr>
              <a:t>al Consumidor</a:t>
            </a:r>
          </a:p>
        </p:txBody>
      </p:sp>
      <p:sp>
        <p:nvSpPr>
          <p:cNvPr id="3" name="Espaço Reservado para Número de Slide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5932972-6699-4E28-B05D-856C7DCF9653}" type="slidenum">
              <a:rPr lang="pt-BR" altLang="pt-BR">
                <a:solidFill>
                  <a:prstClr val="white"/>
                </a:solidFill>
              </a:rPr>
              <a:pPr/>
              <a:t>‹Nº›</a:t>
            </a:fld>
            <a:endParaRPr lang="pt-BR" altLang="pt-BR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1902729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ulo_AT_PF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 userDrawn="1"/>
        </p:nvSpPr>
        <p:spPr>
          <a:xfrm>
            <a:off x="4643438" y="4005263"/>
            <a:ext cx="3416300" cy="576262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defRPr/>
            </a:pPr>
            <a:endParaRPr lang="pt-BR" altLang="pt-BR" smtClean="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" name="CaixaDeTexto 2"/>
          <p:cNvSpPr txBox="1"/>
          <p:nvPr userDrawn="1"/>
        </p:nvSpPr>
        <p:spPr>
          <a:xfrm>
            <a:off x="4656138" y="4073525"/>
            <a:ext cx="3444875" cy="4000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pt-BR" sz="2000" b="1" dirty="0">
                <a:solidFill>
                  <a:prstClr val="white"/>
                </a:solidFill>
              </a:rPr>
              <a:t>Preguntas Complementarias</a:t>
            </a:r>
          </a:p>
        </p:txBody>
      </p:sp>
      <p:sp>
        <p:nvSpPr>
          <p:cNvPr id="4" name="CaixaDeTexto 3"/>
          <p:cNvSpPr txBox="1"/>
          <p:nvPr userDrawn="1"/>
        </p:nvSpPr>
        <p:spPr>
          <a:xfrm>
            <a:off x="5292725" y="2886075"/>
            <a:ext cx="2232025" cy="8302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pt-BR" sz="2400" b="1" dirty="0">
                <a:solidFill>
                  <a:srgbClr val="FFC000"/>
                </a:solidFill>
              </a:rPr>
              <a:t>AT </a:t>
            </a:r>
            <a:r>
              <a:rPr lang="pt-BR" sz="2400" b="1" dirty="0" smtClean="0">
                <a:solidFill>
                  <a:srgbClr val="FFC000"/>
                </a:solidFill>
              </a:rPr>
              <a:t>- </a:t>
            </a:r>
            <a:r>
              <a:rPr lang="es-NI" sz="2400" b="1" dirty="0" smtClean="0">
                <a:solidFill>
                  <a:srgbClr val="FFC000"/>
                </a:solidFill>
              </a:rPr>
              <a:t>Atención </a:t>
            </a:r>
            <a:r>
              <a:rPr lang="es-NI" sz="2400" b="1" dirty="0">
                <a:solidFill>
                  <a:srgbClr val="FFC000"/>
                </a:solidFill>
              </a:rPr>
              <a:t>al Consumidor</a:t>
            </a:r>
          </a:p>
        </p:txBody>
      </p:sp>
      <p:sp>
        <p:nvSpPr>
          <p:cNvPr id="5" name="Espaço Reservado para Número de Slide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7F19D1F-ADE1-45CB-BF20-48BC56B0E5A6}" type="slidenum">
              <a:rPr lang="pt-BR" altLang="pt-BR">
                <a:solidFill>
                  <a:prstClr val="white"/>
                </a:solidFill>
              </a:rPr>
              <a:pPr/>
              <a:t>‹Nº›</a:t>
            </a:fld>
            <a:endParaRPr lang="pt-BR" altLang="pt-BR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4717576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ulo_IP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 userDrawn="1"/>
        </p:nvSpPr>
        <p:spPr>
          <a:xfrm>
            <a:off x="5292725" y="2886075"/>
            <a:ext cx="2232025" cy="8302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pt-BR" sz="2400" b="1" dirty="0" smtClean="0">
                <a:solidFill>
                  <a:srgbClr val="459599"/>
                </a:solidFill>
              </a:rPr>
              <a:t>AP - </a:t>
            </a:r>
            <a:r>
              <a:rPr lang="pt-BR" sz="2400" b="1" dirty="0">
                <a:solidFill>
                  <a:srgbClr val="459599"/>
                </a:solidFill>
              </a:rPr>
              <a:t>Alumbrado Público</a:t>
            </a:r>
          </a:p>
        </p:txBody>
      </p:sp>
      <p:sp>
        <p:nvSpPr>
          <p:cNvPr id="3" name="Espaço Reservado para Número de Slide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6664B16-E554-4114-A6AA-A150D7A60F58}" type="slidenum">
              <a:rPr lang="pt-BR" altLang="pt-BR">
                <a:solidFill>
                  <a:prstClr val="white"/>
                </a:solidFill>
              </a:rPr>
              <a:pPr/>
              <a:t>‹Nº›</a:t>
            </a:fld>
            <a:endParaRPr lang="pt-BR" altLang="pt-BR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3916524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ulo_IP_PF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 userDrawn="1"/>
        </p:nvSpPr>
        <p:spPr>
          <a:xfrm>
            <a:off x="4643438" y="4005263"/>
            <a:ext cx="3416300" cy="576262"/>
          </a:xfrm>
          <a:prstGeom prst="rect">
            <a:avLst/>
          </a:prstGeom>
          <a:solidFill>
            <a:srgbClr val="459599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defRPr/>
            </a:pPr>
            <a:endParaRPr lang="pt-BR" altLang="pt-BR" smtClean="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" name="CaixaDeTexto 2"/>
          <p:cNvSpPr txBox="1"/>
          <p:nvPr userDrawn="1"/>
        </p:nvSpPr>
        <p:spPr>
          <a:xfrm>
            <a:off x="4656138" y="4073525"/>
            <a:ext cx="3444875" cy="4000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pt-BR" sz="2000" b="1" dirty="0">
                <a:solidFill>
                  <a:prstClr val="white"/>
                </a:solidFill>
              </a:rPr>
              <a:t>Preguntas Complementarias</a:t>
            </a:r>
          </a:p>
        </p:txBody>
      </p:sp>
      <p:sp>
        <p:nvSpPr>
          <p:cNvPr id="4" name="CaixaDeTexto 3"/>
          <p:cNvSpPr txBox="1"/>
          <p:nvPr userDrawn="1"/>
        </p:nvSpPr>
        <p:spPr>
          <a:xfrm>
            <a:off x="5292725" y="2886075"/>
            <a:ext cx="2232025" cy="8302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pt-BR" sz="2400" b="1" dirty="0" smtClean="0">
                <a:solidFill>
                  <a:srgbClr val="459599"/>
                </a:solidFill>
              </a:rPr>
              <a:t>AP - </a:t>
            </a:r>
            <a:r>
              <a:rPr lang="pt-BR" sz="2400" b="1" dirty="0">
                <a:solidFill>
                  <a:srgbClr val="459599"/>
                </a:solidFill>
              </a:rPr>
              <a:t>Alumbrado Público</a:t>
            </a:r>
          </a:p>
        </p:txBody>
      </p:sp>
      <p:sp>
        <p:nvSpPr>
          <p:cNvPr id="5" name="Espaço Reservado para Número de Slide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0E5C4C7-89DB-4298-BF87-6733D3979089}" type="slidenum">
              <a:rPr lang="pt-BR" altLang="pt-BR">
                <a:solidFill>
                  <a:prstClr val="white"/>
                </a:solidFill>
              </a:rPr>
              <a:pPr/>
              <a:t>‹Nº›</a:t>
            </a:fld>
            <a:endParaRPr lang="pt-BR" altLang="pt-BR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1722878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ulo_RS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 userDrawn="1"/>
        </p:nvSpPr>
        <p:spPr>
          <a:xfrm>
            <a:off x="5003800" y="2924175"/>
            <a:ext cx="2952750" cy="8302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pt-BR" sz="2400" b="1" dirty="0">
                <a:solidFill>
                  <a:srgbClr val="EEECE1">
                    <a:lumMod val="50000"/>
                  </a:srgbClr>
                </a:solidFill>
              </a:rPr>
              <a:t>RS </a:t>
            </a:r>
            <a:r>
              <a:rPr lang="pt-BR" sz="2400" b="1" dirty="0" smtClean="0">
                <a:solidFill>
                  <a:srgbClr val="EEECE1">
                    <a:lumMod val="50000"/>
                  </a:srgbClr>
                </a:solidFill>
              </a:rPr>
              <a:t>- </a:t>
            </a:r>
            <a:r>
              <a:rPr lang="pt-BR" sz="2400" b="1" dirty="0" err="1">
                <a:solidFill>
                  <a:srgbClr val="EEECE1">
                    <a:lumMod val="50000"/>
                  </a:srgbClr>
                </a:solidFill>
              </a:rPr>
              <a:t>Responsabilidad</a:t>
            </a:r>
            <a:r>
              <a:rPr lang="pt-BR" sz="2400" b="1" dirty="0">
                <a:solidFill>
                  <a:srgbClr val="EEECE1">
                    <a:lumMod val="50000"/>
                  </a:srgbClr>
                </a:solidFill>
              </a:rPr>
              <a:t> Social</a:t>
            </a:r>
          </a:p>
        </p:txBody>
      </p:sp>
      <p:sp>
        <p:nvSpPr>
          <p:cNvPr id="3" name="Espaço Reservado para Número de Slide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01E1489-1464-4B60-ABD4-F0BF13B6745A}" type="slidenum">
              <a:rPr lang="pt-BR" altLang="pt-BR">
                <a:solidFill>
                  <a:prstClr val="white"/>
                </a:solidFill>
              </a:rPr>
              <a:pPr/>
              <a:t>‹Nº›</a:t>
            </a:fld>
            <a:endParaRPr lang="pt-BR" altLang="pt-BR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18019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Objetivos da pesquisa - ESQUERDA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 userDrawn="1"/>
        </p:nvSpPr>
        <p:spPr>
          <a:xfrm>
            <a:off x="900113" y="836613"/>
            <a:ext cx="4103687" cy="5184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475656" y="1124744"/>
            <a:ext cx="3240360" cy="439200"/>
          </a:xfrm>
        </p:spPr>
        <p:txBody>
          <a:bodyPr>
            <a:noAutofit/>
          </a:bodyPr>
          <a:lstStyle>
            <a:lvl1pPr algn="l">
              <a:lnSpc>
                <a:spcPts val="2500"/>
              </a:lnSpc>
              <a:defRPr sz="1800"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r>
              <a:rPr lang="pt-BR" smtClean="0"/>
              <a:t>Clique para editar o título mestre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188504" y="1556792"/>
            <a:ext cx="3527512" cy="4248472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pt-BR" dirty="0" smtClean="0"/>
              <a:t>Clique para editar os estilos do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  <p:sp>
        <p:nvSpPr>
          <p:cNvPr id="5" name="Espaço Reservado para Número de Slide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00B64532-0A37-4354-9B6C-9165841790AF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687655873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ulo_PR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 userDrawn="1"/>
        </p:nvSpPr>
        <p:spPr>
          <a:xfrm>
            <a:off x="5148263" y="3141663"/>
            <a:ext cx="2232025" cy="4619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pt-BR" sz="2400" b="1" dirty="0">
                <a:solidFill>
                  <a:prstClr val="black"/>
                </a:solidFill>
              </a:rPr>
              <a:t>PR - </a:t>
            </a:r>
            <a:r>
              <a:rPr lang="pt-BR" sz="2400" b="1" dirty="0" err="1">
                <a:solidFill>
                  <a:prstClr val="black"/>
                </a:solidFill>
              </a:rPr>
              <a:t>Precio</a:t>
            </a:r>
            <a:endParaRPr lang="pt-BR" sz="2400" b="1" dirty="0">
              <a:solidFill>
                <a:prstClr val="black"/>
              </a:solidFill>
            </a:endParaRPr>
          </a:p>
        </p:txBody>
      </p:sp>
      <p:sp>
        <p:nvSpPr>
          <p:cNvPr id="3" name="Espaço Reservado para Número de Slide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49F28C4-3489-4BD2-A846-E5031C42BFF3}" type="slidenum">
              <a:rPr lang="pt-BR" altLang="pt-BR">
                <a:solidFill>
                  <a:prstClr val="white"/>
                </a:solidFill>
              </a:rPr>
              <a:pPr/>
              <a:t>‹Nº›</a:t>
            </a:fld>
            <a:endParaRPr lang="pt-BR" altLang="pt-BR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4017189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ulo_IM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 userDrawn="1"/>
        </p:nvSpPr>
        <p:spPr>
          <a:xfrm>
            <a:off x="5292725" y="3040063"/>
            <a:ext cx="2232025" cy="4603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pt-BR" sz="2400" b="1" dirty="0">
                <a:solidFill>
                  <a:srgbClr val="00B0F0"/>
                </a:solidFill>
              </a:rPr>
              <a:t>IM </a:t>
            </a:r>
            <a:r>
              <a:rPr lang="pt-BR" sz="2400" b="1" dirty="0" smtClean="0">
                <a:solidFill>
                  <a:srgbClr val="00B0F0"/>
                </a:solidFill>
              </a:rPr>
              <a:t>- </a:t>
            </a:r>
            <a:r>
              <a:rPr lang="pt-BR" sz="2400" b="1" dirty="0" err="1">
                <a:solidFill>
                  <a:srgbClr val="00B0F0"/>
                </a:solidFill>
              </a:rPr>
              <a:t>Imagen</a:t>
            </a:r>
            <a:endParaRPr lang="pt-BR" sz="2400" b="1" dirty="0">
              <a:solidFill>
                <a:srgbClr val="00B0F0"/>
              </a:solidFill>
            </a:endParaRPr>
          </a:p>
        </p:txBody>
      </p:sp>
      <p:sp>
        <p:nvSpPr>
          <p:cNvPr id="3" name="Espaço Reservado para Número de Slide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B2A5D70-7C7E-4D5C-9E15-EEE3F70D6A1D}" type="slidenum">
              <a:rPr lang="pt-BR" altLang="pt-BR">
                <a:solidFill>
                  <a:prstClr val="white"/>
                </a:solidFill>
              </a:rPr>
              <a:pPr/>
              <a:t>‹Nº›</a:t>
            </a:fld>
            <a:endParaRPr lang="pt-BR" altLang="pt-BR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4009002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SQP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 userDrawn="1"/>
        </p:nvSpPr>
        <p:spPr>
          <a:xfrm>
            <a:off x="4643438" y="2959100"/>
            <a:ext cx="3600450" cy="8302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s-ES" sz="2400" b="1" dirty="0">
                <a:solidFill>
                  <a:srgbClr val="6A4C24"/>
                </a:solidFill>
              </a:rPr>
              <a:t>Índice de Satisfacción </a:t>
            </a:r>
          </a:p>
          <a:p>
            <a:pPr algn="ctr">
              <a:defRPr/>
            </a:pPr>
            <a:r>
              <a:rPr lang="es-ES" sz="2400" b="1" dirty="0">
                <a:solidFill>
                  <a:srgbClr val="6A4C24"/>
                </a:solidFill>
              </a:rPr>
              <a:t>con la Calidad Percibida </a:t>
            </a:r>
          </a:p>
        </p:txBody>
      </p:sp>
      <p:pic>
        <p:nvPicPr>
          <p:cNvPr id="3" name="Imagem 6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96875" y="384175"/>
            <a:ext cx="5903913" cy="592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Espaço Reservado para Número de Slide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C9B80F1-06BF-4F49-96F5-B897746F4A19}" type="slidenum">
              <a:rPr lang="pt-BR" altLang="pt-BR">
                <a:solidFill>
                  <a:prstClr val="white"/>
                </a:solidFill>
              </a:rPr>
              <a:pPr/>
              <a:t>‹Nº›</a:t>
            </a:fld>
            <a:endParaRPr lang="pt-BR" altLang="pt-BR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1766602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AOP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 userDrawn="1"/>
        </p:nvSpPr>
        <p:spPr>
          <a:xfrm>
            <a:off x="4643438" y="2957513"/>
            <a:ext cx="3600450" cy="8302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s-ES" sz="2400" b="1" dirty="0">
                <a:solidFill>
                  <a:srgbClr val="6A4C24"/>
                </a:solidFill>
              </a:rPr>
              <a:t>Índice de Satisfacción </a:t>
            </a:r>
          </a:p>
          <a:p>
            <a:pPr algn="ctr">
              <a:defRPr/>
            </a:pPr>
            <a:r>
              <a:rPr lang="es-ES" sz="2400" b="1" dirty="0">
                <a:solidFill>
                  <a:srgbClr val="6A4C24"/>
                </a:solidFill>
              </a:rPr>
              <a:t>con el Precio Percibido</a:t>
            </a:r>
            <a:endParaRPr lang="pt-BR" sz="2400" b="1" dirty="0">
              <a:solidFill>
                <a:srgbClr val="6A4C24"/>
              </a:solidFill>
            </a:endParaRPr>
          </a:p>
        </p:txBody>
      </p:sp>
      <p:pic>
        <p:nvPicPr>
          <p:cNvPr id="3" name="Imagem 6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96875" y="382588"/>
            <a:ext cx="5905500" cy="5926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Espaço Reservado para Número de Slide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E7D15A6-663D-4247-8D50-712ACEEA7BCF}" type="slidenum">
              <a:rPr lang="pt-BR" altLang="pt-BR">
                <a:solidFill>
                  <a:prstClr val="white"/>
                </a:solidFill>
              </a:rPr>
              <a:pPr/>
              <a:t>‹Nº›</a:t>
            </a:fld>
            <a:endParaRPr lang="pt-BR" altLang="pt-BR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5541926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ISG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 userDrawn="1"/>
        </p:nvSpPr>
        <p:spPr>
          <a:xfrm>
            <a:off x="4932363" y="2957513"/>
            <a:ext cx="2951162" cy="8318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s-ES" sz="2400" b="1" dirty="0">
                <a:solidFill>
                  <a:srgbClr val="6A4C24"/>
                </a:solidFill>
              </a:rPr>
              <a:t>Índice de Satisfacción General</a:t>
            </a:r>
          </a:p>
        </p:txBody>
      </p:sp>
      <p:pic>
        <p:nvPicPr>
          <p:cNvPr id="3" name="Imagem 6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96875" y="387350"/>
            <a:ext cx="5903913" cy="590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Espaço Reservado para Número de Slide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BAA3EC0-70A6-43C2-83D5-BEA045C290F1}" type="slidenum">
              <a:rPr lang="pt-BR" altLang="pt-BR">
                <a:solidFill>
                  <a:prstClr val="white"/>
                </a:solidFill>
              </a:rPr>
              <a:pPr/>
              <a:t>‹Nº›</a:t>
            </a:fld>
            <a:endParaRPr lang="pt-BR" altLang="pt-BR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502905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ic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 userDrawn="1"/>
        </p:nvSpPr>
        <p:spPr>
          <a:xfrm>
            <a:off x="4572000" y="2957513"/>
            <a:ext cx="3600450" cy="8318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pt-BR" sz="2400" b="1" dirty="0">
                <a:solidFill>
                  <a:srgbClr val="6A4C24"/>
                </a:solidFill>
              </a:rPr>
              <a:t>Índice de Satisfação</a:t>
            </a:r>
          </a:p>
          <a:p>
            <a:pPr algn="ctr">
              <a:defRPr/>
            </a:pPr>
            <a:r>
              <a:rPr lang="pt-BR" sz="2400" b="1" dirty="0">
                <a:solidFill>
                  <a:srgbClr val="6A4C24"/>
                </a:solidFill>
              </a:rPr>
              <a:t>do Consumidor</a:t>
            </a:r>
          </a:p>
        </p:txBody>
      </p:sp>
      <p:pic>
        <p:nvPicPr>
          <p:cNvPr id="3" name="Imagem 6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96875" y="404813"/>
            <a:ext cx="5903913" cy="583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Espaço Reservado para Número de Slide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AD0D63B-FB5A-407F-AF39-C0F7BDAF2563}" type="slidenum">
              <a:rPr lang="pt-BR" altLang="pt-BR">
                <a:solidFill>
                  <a:prstClr val="white"/>
                </a:solidFill>
              </a:rPr>
              <a:pPr/>
              <a:t>‹Nº›</a:t>
            </a:fld>
            <a:endParaRPr lang="pt-BR" altLang="pt-BR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882157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ESC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6"/>
          <p:cNvPicPr>
            <a:picLocks noChangeAspect="1"/>
          </p:cNvPicPr>
          <p:nvPr userDrawn="1"/>
        </p:nvPicPr>
        <p:blipFill>
          <a:blip r:embed="rId3" cstate="print"/>
          <a:srcRect l="-842" t="497" r="-182" b="-58"/>
          <a:stretch>
            <a:fillRect/>
          </a:stretch>
        </p:blipFill>
        <p:spPr bwMode="auto">
          <a:xfrm>
            <a:off x="-468313" y="404813"/>
            <a:ext cx="5984876" cy="5884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ixaDeTexto 2"/>
          <p:cNvSpPr txBox="1"/>
          <p:nvPr userDrawn="1"/>
        </p:nvSpPr>
        <p:spPr>
          <a:xfrm>
            <a:off x="4643438" y="2957513"/>
            <a:ext cx="3600450" cy="8318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pt-BR" sz="2400" b="1" dirty="0">
                <a:solidFill>
                  <a:srgbClr val="6A4C24"/>
                </a:solidFill>
              </a:rPr>
              <a:t>Índice de </a:t>
            </a:r>
          </a:p>
          <a:p>
            <a:pPr algn="ctr">
              <a:defRPr/>
            </a:pPr>
            <a:r>
              <a:rPr lang="pt-BR" sz="2400" b="1" dirty="0">
                <a:solidFill>
                  <a:srgbClr val="6A4C24"/>
                </a:solidFill>
              </a:rPr>
              <a:t>Excelência</a:t>
            </a:r>
          </a:p>
        </p:txBody>
      </p:sp>
      <p:sp>
        <p:nvSpPr>
          <p:cNvPr id="4" name="Espaço Reservado para Número de Slide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EC5CE21-CDF7-43BA-99ED-70F9E96959DC}" type="slidenum">
              <a:rPr lang="pt-BR" altLang="pt-BR">
                <a:solidFill>
                  <a:prstClr val="white"/>
                </a:solidFill>
              </a:rPr>
              <a:pPr/>
              <a:t>‹Nº›</a:t>
            </a:fld>
            <a:endParaRPr lang="pt-BR" altLang="pt-BR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2810570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SC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 userDrawn="1"/>
        </p:nvSpPr>
        <p:spPr>
          <a:xfrm>
            <a:off x="4643438" y="2957513"/>
            <a:ext cx="3600450" cy="8302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s-ES" sz="2400" b="1" dirty="0">
                <a:solidFill>
                  <a:srgbClr val="6A4C24"/>
                </a:solidFill>
              </a:rPr>
              <a:t>Índice de Satisfacción del Consumidor</a:t>
            </a:r>
          </a:p>
        </p:txBody>
      </p:sp>
      <p:pic>
        <p:nvPicPr>
          <p:cNvPr id="3" name="Imagem 2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8" t="-2304" r="1207" b="3429"/>
          <a:stretch/>
        </p:blipFill>
        <p:spPr bwMode="auto">
          <a:xfrm>
            <a:off x="-36512" y="246007"/>
            <a:ext cx="5472608" cy="5843581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Espaço Reservado para Número de Slide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3A84F8-777F-41DB-A7A6-5422150798C6}" type="slidenum">
              <a:rPr lang="pt-BR" altLang="pt-BR">
                <a:solidFill>
                  <a:prstClr val="white"/>
                </a:solidFill>
              </a:rPr>
              <a:pPr/>
              <a:t>‹Nº›</a:t>
            </a:fld>
            <a:endParaRPr lang="pt-BR" altLang="pt-BR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1429557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IQP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 userDrawn="1"/>
        </p:nvSpPr>
        <p:spPr>
          <a:xfrm>
            <a:off x="4729163" y="2924175"/>
            <a:ext cx="3382962" cy="8302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defRPr/>
            </a:pPr>
            <a:r>
              <a:rPr lang="es-ES" altLang="pt-BR" sz="2400" b="1" dirty="0" smtClean="0">
                <a:solidFill>
                  <a:srgbClr val="6A4C24"/>
                </a:solidFill>
                <a:latin typeface="Calibri"/>
              </a:rPr>
              <a:t>Índice de Insatisfacción con la Calidad Percibida</a:t>
            </a:r>
            <a:endParaRPr lang="pt-BR" altLang="pt-BR" sz="2400" b="1" dirty="0" smtClean="0">
              <a:solidFill>
                <a:srgbClr val="6A4C24"/>
              </a:solidFill>
              <a:latin typeface="Calibri"/>
            </a:endParaRPr>
          </a:p>
        </p:txBody>
      </p:sp>
      <p:pic>
        <p:nvPicPr>
          <p:cNvPr id="3" name="Imagem 6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96875" y="387350"/>
            <a:ext cx="5903913" cy="590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Espaço Reservado para Número de Slide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128ADFC-9C65-4653-8507-1D3F2B3605AB}" type="slidenum">
              <a:rPr lang="pt-BR" altLang="pt-BR">
                <a:solidFill>
                  <a:prstClr val="white"/>
                </a:solidFill>
              </a:rPr>
              <a:pPr/>
              <a:t>‹Nº›</a:t>
            </a:fld>
            <a:endParaRPr lang="pt-BR" altLang="pt-BR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5633305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EQP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 userDrawn="1"/>
        </p:nvSpPr>
        <p:spPr>
          <a:xfrm>
            <a:off x="4859338" y="2924175"/>
            <a:ext cx="3168650" cy="8302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s-ES" sz="2400" b="1" dirty="0">
                <a:solidFill>
                  <a:srgbClr val="6A4C24"/>
                </a:solidFill>
              </a:rPr>
              <a:t>Índice de Excelencia de la Calidad Percibida</a:t>
            </a:r>
          </a:p>
        </p:txBody>
      </p:sp>
      <p:pic>
        <p:nvPicPr>
          <p:cNvPr id="3" name="Imagem 6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96875" y="387350"/>
            <a:ext cx="5903913" cy="590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Espaço Reservado para Número de Slide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13D4A19-CBFC-4655-8FD7-2E875BEC53AF}" type="slidenum">
              <a:rPr lang="pt-BR" altLang="pt-BR">
                <a:solidFill>
                  <a:prstClr val="white"/>
                </a:solidFill>
              </a:rPr>
              <a:pPr/>
              <a:t>‹Nº›</a:t>
            </a:fld>
            <a:endParaRPr lang="pt-BR" altLang="pt-BR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679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jetivos da pesquisa - DIREITA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 userDrawn="1"/>
        </p:nvSpPr>
        <p:spPr>
          <a:xfrm>
            <a:off x="4211638" y="836613"/>
            <a:ext cx="4105275" cy="54006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499992" y="980728"/>
            <a:ext cx="3528392" cy="439200"/>
          </a:xfrm>
        </p:spPr>
        <p:txBody>
          <a:bodyPr>
            <a:noAutofit/>
          </a:bodyPr>
          <a:lstStyle>
            <a:lvl1pPr algn="l">
              <a:lnSpc>
                <a:spcPts val="2500"/>
              </a:lnSpc>
              <a:defRPr sz="1800"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r>
              <a:rPr lang="pt-BR" smtClean="0"/>
              <a:t>Clique para editar o título mestre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00872" y="1412776"/>
            <a:ext cx="3527512" cy="4680520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pt-BR" dirty="0" smtClean="0"/>
              <a:t>Clique para editar os estilos do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  <p:sp>
        <p:nvSpPr>
          <p:cNvPr id="5" name="Espaço Reservado para Número de Slide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629AE1B4-AB8E-4F9E-AAD8-B6F22D59EF98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478341740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AC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 userDrawn="1"/>
        </p:nvSpPr>
        <p:spPr>
          <a:xfrm>
            <a:off x="4932363" y="2924175"/>
            <a:ext cx="2951162" cy="8302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s-ES" sz="2400" b="1" dirty="0">
                <a:solidFill>
                  <a:srgbClr val="6A4C24"/>
                </a:solidFill>
              </a:rPr>
              <a:t>Índice de Aprobación del Consumidor</a:t>
            </a:r>
          </a:p>
        </p:txBody>
      </p:sp>
      <p:pic>
        <p:nvPicPr>
          <p:cNvPr id="3" name="Imagem 6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96875" y="387350"/>
            <a:ext cx="5903913" cy="590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Espaço Reservado para Número de Slide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C246F04-166A-43AE-99AA-6FDD5AAC5559}" type="slidenum">
              <a:rPr lang="pt-BR" altLang="pt-BR">
                <a:solidFill>
                  <a:prstClr val="white"/>
                </a:solidFill>
              </a:rPr>
              <a:pPr/>
              <a:t>‹Nº›</a:t>
            </a:fld>
            <a:endParaRPr lang="pt-BR" altLang="pt-BR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2436571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Layout Personalizado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 userDrawn="1"/>
        </p:nvSpPr>
        <p:spPr>
          <a:xfrm>
            <a:off x="5003800" y="2957513"/>
            <a:ext cx="2736850" cy="8318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s-ES_tradnl" sz="2400" b="1" dirty="0">
                <a:solidFill>
                  <a:srgbClr val="6A4C24"/>
                </a:solidFill>
              </a:rPr>
              <a:t>Índice de Conformidad Global</a:t>
            </a:r>
          </a:p>
        </p:txBody>
      </p:sp>
      <p:pic>
        <p:nvPicPr>
          <p:cNvPr id="3" name="Imagem 6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96875" y="387350"/>
            <a:ext cx="5903913" cy="590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Espaço Reservado para Número de Slide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3D65CBD-0C58-466C-8BE5-3ACCC1F3BAED}" type="slidenum">
              <a:rPr lang="pt-BR" altLang="pt-BR">
                <a:solidFill>
                  <a:prstClr val="white"/>
                </a:solidFill>
              </a:rPr>
              <a:pPr/>
              <a:t>‹Nº›</a:t>
            </a:fld>
            <a:endParaRPr lang="pt-BR" altLang="pt-BR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6792116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Layout Personalizado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6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96875" y="387350"/>
            <a:ext cx="5921375" cy="5921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ixaDeTexto 2"/>
          <p:cNvSpPr txBox="1"/>
          <p:nvPr userDrawn="1"/>
        </p:nvSpPr>
        <p:spPr>
          <a:xfrm>
            <a:off x="4930775" y="2957513"/>
            <a:ext cx="3097213" cy="8318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defRPr/>
            </a:pPr>
            <a:r>
              <a:rPr lang="es-NI" altLang="pt-BR" sz="2400" b="1" dirty="0" smtClean="0">
                <a:solidFill>
                  <a:srgbClr val="6A4C24"/>
                </a:solidFill>
                <a:latin typeface="Calibri"/>
              </a:rPr>
              <a:t>Índice de Evaluación de Trayectoria</a:t>
            </a:r>
            <a:endParaRPr lang="pt-BR" altLang="pt-BR" sz="2400" b="1" dirty="0" smtClean="0">
              <a:solidFill>
                <a:srgbClr val="6A4C24"/>
              </a:solidFill>
              <a:latin typeface="Calibri"/>
            </a:endParaRPr>
          </a:p>
        </p:txBody>
      </p:sp>
      <p:sp>
        <p:nvSpPr>
          <p:cNvPr id="4" name="Espaço Reservado para Número de Slide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032C240-97E8-4F0D-AEA5-D29755FA9727}" type="slidenum">
              <a:rPr lang="pt-BR" altLang="pt-BR">
                <a:solidFill>
                  <a:prstClr val="white"/>
                </a:solidFill>
              </a:rPr>
              <a:pPr/>
              <a:t>‹Nº›</a:t>
            </a:fld>
            <a:endParaRPr lang="pt-BR" altLang="pt-BR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5713813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Layout Personalizado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 userDrawn="1"/>
        </p:nvSpPr>
        <p:spPr>
          <a:xfrm>
            <a:off x="5076825" y="2924175"/>
            <a:ext cx="2592388" cy="8318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pt-BR" sz="2400" b="1" dirty="0">
                <a:solidFill>
                  <a:srgbClr val="6A4C24"/>
                </a:solidFill>
              </a:rPr>
              <a:t>Índice de Distancia para </a:t>
            </a:r>
            <a:r>
              <a:rPr lang="pt-BR" sz="2400" b="1" dirty="0" err="1">
                <a:solidFill>
                  <a:srgbClr val="6A4C24"/>
                </a:solidFill>
              </a:rPr>
              <a:t>el</a:t>
            </a:r>
            <a:r>
              <a:rPr lang="pt-BR" sz="2400" b="1" dirty="0">
                <a:solidFill>
                  <a:srgbClr val="6A4C24"/>
                </a:solidFill>
              </a:rPr>
              <a:t> Ideal</a:t>
            </a:r>
          </a:p>
        </p:txBody>
      </p:sp>
      <p:pic>
        <p:nvPicPr>
          <p:cNvPr id="3" name="Imagem 6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92113" y="387350"/>
            <a:ext cx="5903913" cy="590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Espaço Reservado para Número de Slide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98C6032-17D9-4693-8449-68053B9AAEC6}" type="slidenum">
              <a:rPr lang="pt-BR" altLang="pt-BR">
                <a:solidFill>
                  <a:prstClr val="white"/>
                </a:solidFill>
              </a:rPr>
              <a:pPr/>
              <a:t>‹Nº›</a:t>
            </a:fld>
            <a:endParaRPr lang="pt-BR" altLang="pt-BR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744677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SG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 userDrawn="1"/>
        </p:nvSpPr>
        <p:spPr>
          <a:xfrm>
            <a:off x="4643438" y="2957513"/>
            <a:ext cx="3600450" cy="8309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defRPr/>
            </a:pPr>
            <a:r>
              <a:rPr lang="pt-BR" altLang="pt-BR" dirty="0" smtClean="0">
                <a:solidFill>
                  <a:srgbClr val="6A4C24"/>
                </a:solidFill>
                <a:latin typeface="Franklin Gothic Medium Cond" panose="020B0606030402020204" pitchFamily="34" charset="0"/>
              </a:rPr>
              <a:t>ISG – Índice de Satisfacción General</a:t>
            </a:r>
          </a:p>
        </p:txBody>
      </p:sp>
      <p:sp>
        <p:nvSpPr>
          <p:cNvPr id="3" name="Espaço Reservado para Número de Slide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9A06C15C-6382-4178-BAE0-D9E37311040C}" type="slidenum">
              <a:rPr lang="pt-BR" altLang="pt-BR">
                <a:solidFill>
                  <a:prstClr val="white"/>
                </a:solidFill>
              </a:rPr>
              <a:pPr>
                <a:defRPr/>
              </a:pPr>
              <a:t>‹Nº›</a:t>
            </a:fld>
            <a:endParaRPr lang="pt-BR" altLang="pt-BR">
              <a:solidFill>
                <a:prstClr val="white"/>
              </a:solidFill>
            </a:endParaRPr>
          </a:p>
        </p:txBody>
      </p:sp>
      <p:sp>
        <p:nvSpPr>
          <p:cNvPr id="4" name="CaixaDeTexto 3"/>
          <p:cNvSpPr txBox="1"/>
          <p:nvPr userDrawn="1"/>
        </p:nvSpPr>
        <p:spPr>
          <a:xfrm>
            <a:off x="5014913" y="4048125"/>
            <a:ext cx="2797175" cy="830263"/>
          </a:xfrm>
          <a:prstGeom prst="rect">
            <a:avLst/>
          </a:prstGeom>
          <a:solidFill>
            <a:srgbClr val="7F4925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pt-BR" sz="2400" dirty="0" smtClean="0">
                <a:solidFill>
                  <a:prstClr val="white"/>
                </a:solidFill>
                <a:latin typeface="Franklin Gothic Medium Cond" panose="020B0606030402020204" pitchFamily="34" charset="0"/>
              </a:rPr>
              <a:t>Preguntas Complementarias</a:t>
            </a:r>
            <a:endParaRPr lang="pt-BR" sz="2400" dirty="0">
              <a:solidFill>
                <a:prstClr val="white"/>
              </a:solidFill>
              <a:latin typeface="Franklin Gothic Medium Cond" panose="020B06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05051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gradecimento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>
            <a:spLocks noChangeArrowheads="1"/>
          </p:cNvSpPr>
          <p:nvPr userDrawn="1"/>
        </p:nvSpPr>
        <p:spPr bwMode="auto">
          <a:xfrm>
            <a:off x="1892300" y="2001838"/>
            <a:ext cx="5359400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pt-BR" sz="5400" b="1" i="1" dirty="0" smtClean="0">
                <a:solidFill>
                  <a:srgbClr val="F79646">
                    <a:lumMod val="75000"/>
                  </a:srgbClr>
                </a:solidFill>
                <a:latin typeface="Calibri"/>
              </a:rPr>
              <a:t>¡</a:t>
            </a:r>
            <a:r>
              <a:rPr lang="pt-BR" altLang="pt-BR" sz="5400" b="1" i="1" dirty="0" err="1" smtClean="0">
                <a:solidFill>
                  <a:srgbClr val="F79646">
                    <a:lumMod val="75000"/>
                  </a:srgbClr>
                </a:solidFill>
                <a:latin typeface="Calibri"/>
              </a:rPr>
              <a:t>Gracias</a:t>
            </a:r>
            <a:r>
              <a:rPr lang="pt-BR" altLang="pt-BR" sz="5400" b="1" i="1" dirty="0" smtClean="0">
                <a:solidFill>
                  <a:srgbClr val="F79646">
                    <a:lumMod val="75000"/>
                  </a:srgbClr>
                </a:solidFill>
                <a:latin typeface="Calibri"/>
              </a:rPr>
              <a:t>!</a:t>
            </a:r>
          </a:p>
        </p:txBody>
      </p:sp>
      <p:sp>
        <p:nvSpPr>
          <p:cNvPr id="3" name="Arco 2"/>
          <p:cNvSpPr/>
          <p:nvPr userDrawn="1"/>
        </p:nvSpPr>
        <p:spPr>
          <a:xfrm rot="21413476" flipH="1">
            <a:off x="2700338" y="2867025"/>
            <a:ext cx="3887787" cy="633413"/>
          </a:xfrm>
          <a:prstGeom prst="arc">
            <a:avLst>
              <a:gd name="adj1" fmla="val 11050357"/>
              <a:gd name="adj2" fmla="val 21490390"/>
            </a:avLst>
          </a:prstGeom>
          <a:noFill/>
          <a:ln w="190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pt-BR">
              <a:solidFill>
                <a:prstClr val="black"/>
              </a:solidFill>
            </a:endParaRPr>
          </a:p>
        </p:txBody>
      </p:sp>
      <p:pic>
        <p:nvPicPr>
          <p:cNvPr id="4" name="Imagem 7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76613" y="3429000"/>
            <a:ext cx="2516187" cy="46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Imagem 4" descr="assinatura final.png"/>
          <p:cNvPicPr>
            <a:picLocks noChangeAspect="1"/>
          </p:cNvPicPr>
          <p:nvPr userDrawn="1"/>
        </p:nvPicPr>
        <p:blipFill>
          <a:blip r:embed="rId4" cstate="print"/>
          <a:srcRect t="50427"/>
          <a:stretch>
            <a:fillRect/>
          </a:stretch>
        </p:blipFill>
        <p:spPr bwMode="auto">
          <a:xfrm>
            <a:off x="3286125" y="4017963"/>
            <a:ext cx="2725738" cy="706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7837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ULOS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636785" y="2563116"/>
            <a:ext cx="3870430" cy="1731768"/>
          </a:xfrm>
        </p:spPr>
        <p:txBody>
          <a:bodyPr>
            <a:noAutofit/>
          </a:bodyPr>
          <a:lstStyle>
            <a:lvl1pPr algn="ctr">
              <a:lnSpc>
                <a:spcPct val="100000"/>
              </a:lnSpc>
              <a:defRPr sz="4000">
                <a:solidFill>
                  <a:srgbClr val="459599"/>
                </a:solidFill>
              </a:defRPr>
            </a:lvl1pPr>
          </a:lstStyle>
          <a:p>
            <a:r>
              <a:rPr lang="pt-BR" smtClean="0"/>
              <a:t>Clique para editar o título mestre</a:t>
            </a:r>
            <a:endParaRPr lang="pt-BR" dirty="0"/>
          </a:p>
        </p:txBody>
      </p:sp>
      <p:sp>
        <p:nvSpPr>
          <p:cNvPr id="3" name="Espaço Reservado para Número de Slide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B9C3D59B-0380-45AF-B023-9A1D8244E3ED}" type="slidenum">
              <a:rPr lang="pt-BR" altLang="pt-BR">
                <a:solidFill>
                  <a:prstClr val="white"/>
                </a:solidFill>
              </a:rPr>
              <a:pPr>
                <a:defRPr/>
              </a:pPr>
              <a:t>‹Nº›</a:t>
            </a:fld>
            <a:endParaRPr lang="pt-BR" altLang="pt-BR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3774200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aracterizacao dos entrevistados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636785" y="2563116"/>
            <a:ext cx="3870430" cy="1731768"/>
          </a:xfrm>
        </p:spPr>
        <p:txBody>
          <a:bodyPr>
            <a:noAutofit/>
          </a:bodyPr>
          <a:lstStyle>
            <a:lvl1pPr algn="ctr">
              <a:lnSpc>
                <a:spcPct val="100000"/>
              </a:lnSpc>
              <a:defRPr sz="4000">
                <a:solidFill>
                  <a:schemeClr val="bg1"/>
                </a:solidFill>
              </a:defRPr>
            </a:lvl1pPr>
          </a:lstStyle>
          <a:p>
            <a:r>
              <a:rPr lang="pt-BR" smtClean="0"/>
              <a:t>Clique para editar o título mestre</a:t>
            </a:r>
            <a:endParaRPr lang="pt-BR" dirty="0"/>
          </a:p>
        </p:txBody>
      </p:sp>
      <p:sp>
        <p:nvSpPr>
          <p:cNvPr id="3" name="Espaço Reservado para Número de Slide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708869B1-BFA5-4928-BA75-01E3280FC92B}" type="slidenum">
              <a:rPr lang="pt-BR" altLang="pt-BR">
                <a:solidFill>
                  <a:prstClr val="white"/>
                </a:solidFill>
              </a:rPr>
              <a:pPr>
                <a:defRPr/>
              </a:pPr>
              <a:t>‹Nº›</a:t>
            </a:fld>
            <a:endParaRPr lang="pt-BR" altLang="pt-BR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4896567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aracterizacao dos domicilios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636785" y="2563116"/>
            <a:ext cx="3870430" cy="1731768"/>
          </a:xfrm>
        </p:spPr>
        <p:txBody>
          <a:bodyPr>
            <a:noAutofit/>
          </a:bodyPr>
          <a:lstStyle>
            <a:lvl1pPr algn="ctr">
              <a:lnSpc>
                <a:spcPct val="100000"/>
              </a:lnSpc>
              <a:defRPr sz="4000">
                <a:solidFill>
                  <a:schemeClr val="bg1"/>
                </a:solidFill>
              </a:defRPr>
            </a:lvl1pPr>
          </a:lstStyle>
          <a:p>
            <a:r>
              <a:rPr lang="pt-BR" smtClean="0"/>
              <a:t>Clique para editar o título mestre</a:t>
            </a:r>
            <a:endParaRPr lang="pt-BR" dirty="0"/>
          </a:p>
        </p:txBody>
      </p:sp>
      <p:sp>
        <p:nvSpPr>
          <p:cNvPr id="3" name="Espaço Reservado para Número de Slide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7C674ED4-7031-4888-B098-B180FAF9DC7E}" type="slidenum">
              <a:rPr lang="pt-BR" altLang="pt-BR">
                <a:solidFill>
                  <a:prstClr val="white"/>
                </a:solidFill>
              </a:rPr>
              <a:pPr>
                <a:defRPr/>
              </a:pPr>
              <a:t>‹Nº›</a:t>
            </a:fld>
            <a:endParaRPr lang="pt-BR" altLang="pt-BR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2277376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etodologia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636785" y="2563116"/>
            <a:ext cx="3870430" cy="1731768"/>
          </a:xfrm>
        </p:spPr>
        <p:txBody>
          <a:bodyPr>
            <a:noAutofit/>
          </a:bodyPr>
          <a:lstStyle>
            <a:lvl1pPr algn="ctr">
              <a:lnSpc>
                <a:spcPct val="100000"/>
              </a:lnSpc>
              <a:defRPr sz="4000">
                <a:solidFill>
                  <a:schemeClr val="bg1"/>
                </a:solidFill>
              </a:defRPr>
            </a:lvl1pPr>
          </a:lstStyle>
          <a:p>
            <a:r>
              <a:rPr lang="pt-BR" smtClean="0"/>
              <a:t>Clique para editar o título mestre</a:t>
            </a:r>
            <a:endParaRPr lang="pt-BR" dirty="0"/>
          </a:p>
        </p:txBody>
      </p:sp>
      <p:sp>
        <p:nvSpPr>
          <p:cNvPr id="3" name="Espaço Reservado para Número de Slide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33E964A2-1096-4AEE-9827-8D8CE9B782B4}" type="slidenum">
              <a:rPr lang="pt-BR" altLang="pt-BR">
                <a:solidFill>
                  <a:prstClr val="white"/>
                </a:solidFill>
              </a:rPr>
              <a:pPr>
                <a:defRPr/>
              </a:pPr>
              <a:t>‹Nº›</a:t>
            </a:fld>
            <a:endParaRPr lang="pt-BR" altLang="pt-BR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90193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jetivos da pesquisa - CENTRO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 userDrawn="1"/>
        </p:nvSpPr>
        <p:spPr>
          <a:xfrm>
            <a:off x="2339975" y="836613"/>
            <a:ext cx="4103688" cy="5184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555776" y="901568"/>
            <a:ext cx="3744416" cy="439200"/>
          </a:xfrm>
        </p:spPr>
        <p:txBody>
          <a:bodyPr>
            <a:noAutofit/>
          </a:bodyPr>
          <a:lstStyle>
            <a:lvl1pPr algn="l">
              <a:lnSpc>
                <a:spcPts val="2500"/>
              </a:lnSpc>
              <a:defRPr sz="1800"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r>
              <a:rPr lang="pt-BR" smtClean="0"/>
              <a:t>Clique para editar o título mestre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555776" y="1340768"/>
            <a:ext cx="3744416" cy="4464496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pt-BR" dirty="0" smtClean="0"/>
              <a:t>Clique para editar os estilos do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  <p:sp>
        <p:nvSpPr>
          <p:cNvPr id="5" name="Espaço Reservado para Número de Slide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DE257FE2-C2FD-43C9-B147-19C56522472B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389363008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esultados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636785" y="2563116"/>
            <a:ext cx="3870430" cy="1731768"/>
          </a:xfrm>
        </p:spPr>
        <p:txBody>
          <a:bodyPr>
            <a:noAutofit/>
          </a:bodyPr>
          <a:lstStyle>
            <a:lvl1pPr algn="ctr">
              <a:lnSpc>
                <a:spcPct val="100000"/>
              </a:lnSpc>
              <a:defRPr sz="4000">
                <a:solidFill>
                  <a:schemeClr val="bg1"/>
                </a:solidFill>
              </a:defRPr>
            </a:lvl1pPr>
          </a:lstStyle>
          <a:p>
            <a:r>
              <a:rPr lang="pt-BR" smtClean="0"/>
              <a:t>Clique para editar o título mestre</a:t>
            </a:r>
            <a:endParaRPr lang="pt-BR" dirty="0"/>
          </a:p>
        </p:txBody>
      </p:sp>
      <p:sp>
        <p:nvSpPr>
          <p:cNvPr id="3" name="Espaço Reservado para Número de Slide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C39D4214-DF0A-43B5-9E43-AFA29101EA79}" type="slidenum">
              <a:rPr lang="pt-BR" altLang="pt-BR">
                <a:solidFill>
                  <a:prstClr val="white"/>
                </a:solidFill>
              </a:rPr>
              <a:pPr>
                <a:defRPr/>
              </a:pPr>
              <a:t>‹Nº›</a:t>
            </a:fld>
            <a:endParaRPr lang="pt-BR" altLang="pt-BR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595161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etalhamento_Resultados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636785" y="2563116"/>
            <a:ext cx="3870430" cy="1731768"/>
          </a:xfrm>
        </p:spPr>
        <p:txBody>
          <a:bodyPr>
            <a:noAutofit/>
          </a:bodyPr>
          <a:lstStyle>
            <a:lvl1pPr algn="ctr">
              <a:lnSpc>
                <a:spcPct val="100000"/>
              </a:lnSpc>
              <a:defRPr sz="4000">
                <a:solidFill>
                  <a:schemeClr val="bg1"/>
                </a:solidFill>
              </a:defRPr>
            </a:lvl1pPr>
          </a:lstStyle>
          <a:p>
            <a:r>
              <a:rPr lang="pt-BR" smtClean="0"/>
              <a:t>Clique para editar o título mestre</a:t>
            </a:r>
            <a:endParaRPr lang="pt-BR" dirty="0"/>
          </a:p>
        </p:txBody>
      </p:sp>
      <p:sp>
        <p:nvSpPr>
          <p:cNvPr id="3" name="Espaço Reservado para Número de Slide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0827AA49-BF6F-4E68-9426-EC5CEF986DB3}" type="slidenum">
              <a:rPr lang="pt-BR" altLang="pt-BR">
                <a:solidFill>
                  <a:prstClr val="white"/>
                </a:solidFill>
              </a:rPr>
              <a:pPr>
                <a:defRPr/>
              </a:pPr>
              <a:t>‹Nº›</a:t>
            </a:fld>
            <a:endParaRPr lang="pt-BR" altLang="pt-BR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431055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bstrato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636785" y="2563116"/>
            <a:ext cx="3870430" cy="1731768"/>
          </a:xfrm>
        </p:spPr>
        <p:txBody>
          <a:bodyPr>
            <a:noAutofit/>
          </a:bodyPr>
          <a:lstStyle>
            <a:lvl1pPr algn="ctr">
              <a:lnSpc>
                <a:spcPct val="100000"/>
              </a:lnSpc>
              <a:defRPr sz="4000">
                <a:solidFill>
                  <a:schemeClr val="bg1"/>
                </a:solidFill>
              </a:defRPr>
            </a:lvl1pPr>
          </a:lstStyle>
          <a:p>
            <a:r>
              <a:rPr lang="pt-BR" smtClean="0"/>
              <a:t>Clique para editar o título mestre</a:t>
            </a:r>
            <a:endParaRPr lang="pt-BR" dirty="0"/>
          </a:p>
        </p:txBody>
      </p:sp>
      <p:sp>
        <p:nvSpPr>
          <p:cNvPr id="3" name="Espaço Reservado para Número de Slide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3BC7C3C2-3A01-4C53-A0C5-49C874F83950}" type="slidenum">
              <a:rPr lang="pt-BR" altLang="pt-BR">
                <a:solidFill>
                  <a:prstClr val="white"/>
                </a:solidFill>
              </a:rPr>
              <a:pPr>
                <a:defRPr/>
              </a:pPr>
              <a:t>‹Nº›</a:t>
            </a:fld>
            <a:endParaRPr lang="pt-BR" altLang="pt-BR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9253100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bstrato 2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636785" y="2563116"/>
            <a:ext cx="3870430" cy="1731768"/>
          </a:xfrm>
        </p:spPr>
        <p:txBody>
          <a:bodyPr>
            <a:noAutofit/>
          </a:bodyPr>
          <a:lstStyle>
            <a:lvl1pPr algn="ctr">
              <a:lnSpc>
                <a:spcPct val="100000"/>
              </a:lnSpc>
              <a:defRPr sz="4000">
                <a:solidFill>
                  <a:schemeClr val="bg1"/>
                </a:solidFill>
              </a:defRPr>
            </a:lvl1pPr>
          </a:lstStyle>
          <a:p>
            <a:r>
              <a:rPr lang="pt-BR" smtClean="0"/>
              <a:t>Clique para editar o título mestre</a:t>
            </a:r>
            <a:endParaRPr lang="pt-BR" dirty="0"/>
          </a:p>
        </p:txBody>
      </p:sp>
      <p:sp>
        <p:nvSpPr>
          <p:cNvPr id="3" name="Espaço Reservado para Número de Slide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72292DC6-C0E5-4B5B-AA10-674C3A0CB8C2}" type="slidenum">
              <a:rPr lang="pt-BR" altLang="pt-BR">
                <a:solidFill>
                  <a:prstClr val="white"/>
                </a:solidFill>
              </a:rPr>
              <a:pPr>
                <a:defRPr/>
              </a:pPr>
              <a:t>‹Nº›</a:t>
            </a:fld>
            <a:endParaRPr lang="pt-BR" altLang="pt-BR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4995316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bstrato 3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636785" y="2563116"/>
            <a:ext cx="3870430" cy="1731768"/>
          </a:xfrm>
        </p:spPr>
        <p:txBody>
          <a:bodyPr>
            <a:noAutofit/>
          </a:bodyPr>
          <a:lstStyle>
            <a:lvl1pPr algn="ctr">
              <a:lnSpc>
                <a:spcPct val="100000"/>
              </a:lnSpc>
              <a:defRPr sz="4000">
                <a:solidFill>
                  <a:schemeClr val="bg1"/>
                </a:solidFill>
              </a:defRPr>
            </a:lvl1pPr>
          </a:lstStyle>
          <a:p>
            <a:r>
              <a:rPr lang="pt-BR" smtClean="0"/>
              <a:t>Clique para editar o título mestre</a:t>
            </a:r>
            <a:endParaRPr lang="pt-BR" dirty="0"/>
          </a:p>
        </p:txBody>
      </p:sp>
      <p:sp>
        <p:nvSpPr>
          <p:cNvPr id="3" name="Espaço Reservado para Número de Slide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4CB22202-20DC-495A-9FAE-C9CE6817460C}" type="slidenum">
              <a:rPr lang="pt-BR" altLang="pt-BR">
                <a:solidFill>
                  <a:prstClr val="white"/>
                </a:solidFill>
              </a:rPr>
              <a:pPr>
                <a:defRPr/>
              </a:pPr>
              <a:t>‹Nº›</a:t>
            </a:fld>
            <a:endParaRPr lang="pt-BR" altLang="pt-BR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9608566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ítulo_1_linha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42975" y="285728"/>
            <a:ext cx="6858049" cy="582594"/>
          </a:xfrm>
        </p:spPr>
        <p:txBody>
          <a:bodyPr>
            <a:normAutofit/>
          </a:bodyPr>
          <a:lstStyle>
            <a:lvl1pPr algn="ctr">
              <a:lnSpc>
                <a:spcPts val="2500"/>
              </a:lnSpc>
              <a:defRPr sz="2400"/>
            </a:lvl1pPr>
          </a:lstStyle>
          <a:p>
            <a:r>
              <a:rPr lang="pt-BR" dirty="0" smtClean="0"/>
              <a:t>Clique para editar o estilo do título mestre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67915" y="1357298"/>
            <a:ext cx="8229600" cy="5072098"/>
          </a:xfrm>
        </p:spPr>
        <p:txBody>
          <a:bodyPr/>
          <a:lstStyle/>
          <a:p>
            <a:pPr lvl="0"/>
            <a:r>
              <a:rPr lang="pt-BR" dirty="0" smtClean="0"/>
              <a:t>Clique para editar os estilos do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442898" y="6421461"/>
            <a:ext cx="8229600" cy="365125"/>
          </a:xfrm>
          <a:prstGeom prst="rect">
            <a:avLst/>
          </a:prstGeom>
        </p:spPr>
        <p:txBody>
          <a:bodyPr/>
          <a:lstStyle/>
          <a:p>
            <a:r>
              <a:rPr lang="es-ES" dirty="0" smtClean="0">
                <a:solidFill>
                  <a:prstClr val="black"/>
                </a:solidFill>
              </a:rPr>
              <a:t>Diagnóstico Sectorial - 12ª Encuesta CIER de Satisfacción del Consumidor Residencial de Energía Eléctrica</a:t>
            </a:r>
            <a:endParaRPr lang="pt-BR" dirty="0">
              <a:solidFill>
                <a:prstClr val="black"/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28DB4-B23C-4BFE-812B-2DE78DA2CFE3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9" name="Espaço Reservado para Texto 8"/>
          <p:cNvSpPr>
            <a:spLocks noGrp="1"/>
          </p:cNvSpPr>
          <p:nvPr>
            <p:ph type="body" sz="quarter" idx="13"/>
          </p:nvPr>
        </p:nvSpPr>
        <p:spPr>
          <a:xfrm>
            <a:off x="1142976" y="939760"/>
            <a:ext cx="6858047" cy="346100"/>
          </a:xfrm>
        </p:spPr>
        <p:txBody>
          <a:bodyPr>
            <a:normAutofit/>
          </a:bodyPr>
          <a:lstStyle>
            <a:lvl1pPr algn="ctr">
              <a:lnSpc>
                <a:spcPts val="1600"/>
              </a:lnSpc>
              <a:defRPr sz="1800" b="1"/>
            </a:lvl1pPr>
          </a:lstStyle>
          <a:p>
            <a:pPr lvl="0"/>
            <a:r>
              <a:rPr lang="pt-BR" dirty="0" smtClean="0"/>
              <a:t>Clique para editar os estilos do texto mestre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800744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1 linha + subtitulo +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 userDrawn="1"/>
        </p:nvSpPr>
        <p:spPr>
          <a:xfrm>
            <a:off x="0" y="6794500"/>
            <a:ext cx="9144000" cy="71438"/>
          </a:xfrm>
          <a:prstGeom prst="rect">
            <a:avLst/>
          </a:prstGeom>
          <a:solidFill>
            <a:srgbClr val="F36F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000" y="406800"/>
            <a:ext cx="7920000" cy="439200"/>
          </a:xfrm>
        </p:spPr>
        <p:txBody>
          <a:bodyPr>
            <a:noAutofit/>
          </a:bodyPr>
          <a:lstStyle>
            <a:lvl1pPr algn="l">
              <a:lnSpc>
                <a:spcPts val="2500"/>
              </a:lnSpc>
              <a:defRPr sz="2300"/>
            </a:lvl1pPr>
          </a:lstStyle>
          <a:p>
            <a:r>
              <a:rPr lang="pt-BR" smtClean="0"/>
              <a:t>Clique para editar o título mestre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30000" y="1202400"/>
            <a:ext cx="7920000" cy="4942800"/>
          </a:xfrm>
        </p:spPr>
        <p:txBody>
          <a:bodyPr/>
          <a:lstStyle>
            <a:lvl1pPr algn="just">
              <a:defRPr/>
            </a:lvl1pPr>
            <a:lvl2pPr algn="just">
              <a:defRPr/>
            </a:lvl2pPr>
            <a:lvl3pPr algn="just">
              <a:defRPr/>
            </a:lvl3pPr>
            <a:lvl4pPr algn="just">
              <a:defRPr/>
            </a:lvl4pPr>
            <a:lvl5pPr algn="just">
              <a:defRPr/>
            </a:lvl5pPr>
          </a:lstStyle>
          <a:p>
            <a:pPr lvl="0"/>
            <a:r>
              <a:rPr lang="pt-BR" dirty="0" smtClean="0"/>
              <a:t>Clique para editar os estilos do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16"/>
          </p:nvPr>
        </p:nvSpPr>
        <p:spPr>
          <a:xfrm>
            <a:off x="637200" y="788400"/>
            <a:ext cx="7920037" cy="327600"/>
          </a:xfrm>
        </p:spPr>
        <p:txBody>
          <a:bodyPr anchor="ctr"/>
          <a:lstStyle>
            <a:lvl1pPr marL="0" indent="0">
              <a:buFont typeface="Arial" panose="020B0604020202020204" pitchFamily="34" charset="0"/>
              <a:buNone/>
              <a:defRPr sz="1800" b="1"/>
            </a:lvl1pPr>
          </a:lstStyle>
          <a:p>
            <a:pPr lvl="0"/>
            <a:r>
              <a:rPr lang="pt-BR" dirty="0" smtClean="0"/>
              <a:t>Clique para editar o texto mestre</a:t>
            </a:r>
            <a:endParaRPr lang="pt-BR" dirty="0"/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4FE1B0-9AE7-4910-8FD0-AB77D45A3173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42826735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jetivos da pesquisa - ESQUERDA_semtitulo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 userDrawn="1"/>
        </p:nvSpPr>
        <p:spPr>
          <a:xfrm>
            <a:off x="900113" y="836613"/>
            <a:ext cx="4103687" cy="5184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188504" y="1052736"/>
            <a:ext cx="3527512" cy="4752528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pt-BR" dirty="0" smtClean="0"/>
              <a:t>Clique para editar os estilos do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  <p:sp>
        <p:nvSpPr>
          <p:cNvPr id="5" name="Espaço Reservado para Número de Slide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A9F85EFF-10BB-434C-BC30-C62A892213B7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6773032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jetivos da pesquisa - DIREITA_semtitulo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 userDrawn="1"/>
        </p:nvSpPr>
        <p:spPr>
          <a:xfrm>
            <a:off x="4140200" y="836613"/>
            <a:ext cx="4103688" cy="5184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429112" y="1052736"/>
            <a:ext cx="3527512" cy="4752528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pt-BR" dirty="0" smtClean="0"/>
              <a:t>Clique para editar os estilos do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  <p:sp>
        <p:nvSpPr>
          <p:cNvPr id="5" name="Espaço Reservado para Número de Slide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EAF66697-1357-4F72-8536-D818E0C7ACE6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413310113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jetivos da pesquisa - CENTRO_semtitulo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 userDrawn="1"/>
        </p:nvSpPr>
        <p:spPr>
          <a:xfrm>
            <a:off x="2339975" y="836613"/>
            <a:ext cx="4103688" cy="5184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628143" y="1052736"/>
            <a:ext cx="3527512" cy="4752528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pt-BR" dirty="0" smtClean="0"/>
              <a:t>Clique para editar os estilos do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  <p:sp>
        <p:nvSpPr>
          <p:cNvPr id="5" name="Espaço Reservado para Número de Slide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B99AAB25-F247-42BC-A11C-AE286D5B43E1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88509287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talhamento do estudo - ESQUERDA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 userDrawn="1"/>
        </p:nvSpPr>
        <p:spPr>
          <a:xfrm>
            <a:off x="900113" y="836613"/>
            <a:ext cx="4103687" cy="5184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475656" y="1124744"/>
            <a:ext cx="3240360" cy="439200"/>
          </a:xfrm>
        </p:spPr>
        <p:txBody>
          <a:bodyPr>
            <a:noAutofit/>
          </a:bodyPr>
          <a:lstStyle>
            <a:lvl1pPr algn="l">
              <a:lnSpc>
                <a:spcPts val="2500"/>
              </a:lnSpc>
              <a:defRPr sz="1800"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r>
              <a:rPr lang="pt-BR" smtClean="0"/>
              <a:t>Clique para editar o título mestre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188504" y="1556792"/>
            <a:ext cx="3527512" cy="4248472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pt-BR" dirty="0" smtClean="0"/>
              <a:t>Clique para editar os estilos do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  <p:sp>
        <p:nvSpPr>
          <p:cNvPr id="5" name="Espaço Reservado para Número de Slide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05050701-2E32-42E8-A80C-A807316950AB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85606957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talhamento do estudo - DIREITA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 userDrawn="1"/>
        </p:nvSpPr>
        <p:spPr>
          <a:xfrm>
            <a:off x="4211638" y="836613"/>
            <a:ext cx="4105275" cy="54006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499992" y="980728"/>
            <a:ext cx="3528392" cy="439200"/>
          </a:xfrm>
        </p:spPr>
        <p:txBody>
          <a:bodyPr>
            <a:noAutofit/>
          </a:bodyPr>
          <a:lstStyle>
            <a:lvl1pPr algn="l">
              <a:lnSpc>
                <a:spcPts val="2500"/>
              </a:lnSpc>
              <a:defRPr sz="1800"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r>
              <a:rPr lang="pt-BR" smtClean="0"/>
              <a:t>Clique para editar o título mestre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00872" y="1412776"/>
            <a:ext cx="3527512" cy="4680520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pt-BR" dirty="0" smtClean="0"/>
              <a:t>Clique para editar os estilos do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  <p:sp>
        <p:nvSpPr>
          <p:cNvPr id="5" name="Espaço Reservado para Número de Slide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C5FEC7A4-A305-4ABD-B369-0C5D425DFAAD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41615740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talhamento do estudo - CENTRO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 userDrawn="1"/>
        </p:nvSpPr>
        <p:spPr>
          <a:xfrm>
            <a:off x="2339975" y="836613"/>
            <a:ext cx="4103688" cy="5184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627784" y="1124744"/>
            <a:ext cx="3528392" cy="439200"/>
          </a:xfrm>
        </p:spPr>
        <p:txBody>
          <a:bodyPr>
            <a:noAutofit/>
          </a:bodyPr>
          <a:lstStyle>
            <a:lvl1pPr algn="l">
              <a:lnSpc>
                <a:spcPts val="2500"/>
              </a:lnSpc>
              <a:defRPr sz="1800"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r>
              <a:rPr lang="pt-BR" smtClean="0"/>
              <a:t>Clique para editar o título mestre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628664" y="1556792"/>
            <a:ext cx="3527512" cy="4248472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pt-BR" dirty="0" smtClean="0"/>
              <a:t>Clique para editar os estilos do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  <p:sp>
        <p:nvSpPr>
          <p:cNvPr id="5" name="Espaço Reservado para Número de Slide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04C5AB2C-2AF5-45BF-953D-D579A7F097AF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401108999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talhamento do estudo - ESQUERDA_semtitulo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 userDrawn="1"/>
        </p:nvSpPr>
        <p:spPr>
          <a:xfrm>
            <a:off x="900113" y="836613"/>
            <a:ext cx="4103687" cy="5184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188504" y="1052736"/>
            <a:ext cx="3527512" cy="4752528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pt-BR" dirty="0" smtClean="0"/>
              <a:t>Clique para editar os estilos do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  <p:sp>
        <p:nvSpPr>
          <p:cNvPr id="5" name="Espaço Reservado para Número de Slide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B8DC5AD4-48A9-46B5-8B1D-3E45F3CC17E8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93115858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talhamento do estudo - DIREITA_semtitulo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 userDrawn="1"/>
        </p:nvSpPr>
        <p:spPr>
          <a:xfrm>
            <a:off x="4140200" y="836613"/>
            <a:ext cx="4103688" cy="5184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429112" y="1052736"/>
            <a:ext cx="3527512" cy="4752528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pt-BR" dirty="0" smtClean="0"/>
              <a:t>Clique para editar os estilos do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  <p:sp>
        <p:nvSpPr>
          <p:cNvPr id="5" name="Espaço Reservado para Número de Slide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5BB9DE69-EBB3-4E9C-9F38-3C901E7051D8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73685184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talhamento do estudo- CENTRO_semtitulo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 userDrawn="1"/>
        </p:nvSpPr>
        <p:spPr>
          <a:xfrm>
            <a:off x="2339975" y="836613"/>
            <a:ext cx="4103688" cy="5184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628143" y="1052736"/>
            <a:ext cx="3527512" cy="4752528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pt-BR" dirty="0" smtClean="0"/>
              <a:t>Clique para editar os estilos do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  <p:sp>
        <p:nvSpPr>
          <p:cNvPr id="5" name="Espaço Reservado para Número de Slide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C26D11A8-F3B2-49EC-9795-03A2F99C2614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82902054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to 01 - ESQUERDA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 userDrawn="1"/>
        </p:nvSpPr>
        <p:spPr>
          <a:xfrm>
            <a:off x="900113" y="836613"/>
            <a:ext cx="4103687" cy="5184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475656" y="1124744"/>
            <a:ext cx="3240360" cy="439200"/>
          </a:xfrm>
        </p:spPr>
        <p:txBody>
          <a:bodyPr>
            <a:noAutofit/>
          </a:bodyPr>
          <a:lstStyle>
            <a:lvl1pPr algn="l">
              <a:lnSpc>
                <a:spcPts val="2500"/>
              </a:lnSpc>
              <a:defRPr sz="1800"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r>
              <a:rPr lang="pt-BR" smtClean="0"/>
              <a:t>Clique para editar o título mestre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188504" y="1556792"/>
            <a:ext cx="3527512" cy="4248472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pt-BR" dirty="0" smtClean="0"/>
              <a:t>Clique para editar os estilos do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  <p:sp>
        <p:nvSpPr>
          <p:cNvPr id="5" name="Espaço Reservado para Número de Slide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41B640B0-3CF9-43DA-80C2-168C90927799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0043390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2 linhas +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 userDrawn="1"/>
        </p:nvSpPr>
        <p:spPr>
          <a:xfrm>
            <a:off x="0" y="6794500"/>
            <a:ext cx="9144000" cy="71438"/>
          </a:xfrm>
          <a:prstGeom prst="rect">
            <a:avLst/>
          </a:prstGeom>
          <a:solidFill>
            <a:srgbClr val="F36F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000" y="406800"/>
            <a:ext cx="7920000" cy="439200"/>
          </a:xfrm>
        </p:spPr>
        <p:txBody>
          <a:bodyPr>
            <a:noAutofit/>
          </a:bodyPr>
          <a:lstStyle>
            <a:lvl1pPr algn="l">
              <a:lnSpc>
                <a:spcPts val="2500"/>
              </a:lnSpc>
              <a:defRPr sz="2300"/>
            </a:lvl1pPr>
          </a:lstStyle>
          <a:p>
            <a:r>
              <a:rPr lang="pt-BR" smtClean="0"/>
              <a:t>Clique para editar o título mestre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30000" y="1202400"/>
            <a:ext cx="7920000" cy="4942800"/>
          </a:xfrm>
        </p:spPr>
        <p:txBody>
          <a:bodyPr/>
          <a:lstStyle>
            <a:lvl1pPr algn="just">
              <a:defRPr/>
            </a:lvl1pPr>
            <a:lvl2pPr algn="just">
              <a:defRPr/>
            </a:lvl2pPr>
            <a:lvl3pPr algn="just">
              <a:defRPr/>
            </a:lvl3pPr>
            <a:lvl4pPr algn="just">
              <a:defRPr/>
            </a:lvl4pPr>
            <a:lvl5pPr algn="just">
              <a:defRPr/>
            </a:lvl5pPr>
          </a:lstStyle>
          <a:p>
            <a:pPr lvl="0"/>
            <a:r>
              <a:rPr lang="pt-BR" dirty="0" smtClean="0"/>
              <a:t>Clique para editar os estilos do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  <p:sp>
        <p:nvSpPr>
          <p:cNvPr id="5" name="Espaço Reservado para Número de Slide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594765-EEEC-4E43-AE78-CEB5398899A6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43777579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to 01 - DIREITA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 userDrawn="1"/>
        </p:nvSpPr>
        <p:spPr>
          <a:xfrm>
            <a:off x="4211638" y="836613"/>
            <a:ext cx="4105275" cy="54006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499992" y="980728"/>
            <a:ext cx="3528392" cy="439200"/>
          </a:xfrm>
        </p:spPr>
        <p:txBody>
          <a:bodyPr>
            <a:noAutofit/>
          </a:bodyPr>
          <a:lstStyle>
            <a:lvl1pPr algn="l">
              <a:lnSpc>
                <a:spcPts val="2500"/>
              </a:lnSpc>
              <a:defRPr sz="1800"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r>
              <a:rPr lang="pt-BR" smtClean="0"/>
              <a:t>Clique para editar o título mestre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00872" y="1412776"/>
            <a:ext cx="3527512" cy="4680520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pt-BR" dirty="0" smtClean="0"/>
              <a:t>Clique para editar os estilos do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  <p:sp>
        <p:nvSpPr>
          <p:cNvPr id="5" name="Espaço Reservado para Número de Slide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9EF4C38F-FED5-4E36-9F03-D33C77BCC58C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93822124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to 01 - CENTRO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 userDrawn="1"/>
        </p:nvSpPr>
        <p:spPr>
          <a:xfrm>
            <a:off x="2339975" y="836613"/>
            <a:ext cx="4103688" cy="5184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627784" y="1124744"/>
            <a:ext cx="3528392" cy="439200"/>
          </a:xfrm>
        </p:spPr>
        <p:txBody>
          <a:bodyPr>
            <a:noAutofit/>
          </a:bodyPr>
          <a:lstStyle>
            <a:lvl1pPr algn="l">
              <a:lnSpc>
                <a:spcPts val="2500"/>
              </a:lnSpc>
              <a:defRPr sz="1800"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r>
              <a:rPr lang="pt-BR" smtClean="0"/>
              <a:t>Clique para editar o título mestre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628664" y="1556792"/>
            <a:ext cx="3527512" cy="4248472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pt-BR" dirty="0" smtClean="0"/>
              <a:t>Clique para editar os estilos do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  <p:sp>
        <p:nvSpPr>
          <p:cNvPr id="5" name="Espaço Reservado para Número de Slide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C833F7FE-E194-45F5-AEB6-C8D1AF94E7A4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01715066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to 01 - ESQUERDA_semtitulo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 userDrawn="1"/>
        </p:nvSpPr>
        <p:spPr>
          <a:xfrm>
            <a:off x="900113" y="836613"/>
            <a:ext cx="4103687" cy="5184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188504" y="1052736"/>
            <a:ext cx="3527512" cy="4752528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pt-BR" dirty="0" smtClean="0"/>
              <a:t>Clique para editar os estilos do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  <p:sp>
        <p:nvSpPr>
          <p:cNvPr id="5" name="Espaço Reservado para Número de Slide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85058287-D098-4C06-94AD-154220EA2E4A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78522465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to 01 - DIREITA_semtitulo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 userDrawn="1"/>
        </p:nvSpPr>
        <p:spPr>
          <a:xfrm>
            <a:off x="4140200" y="836613"/>
            <a:ext cx="4103688" cy="5184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429112" y="1052736"/>
            <a:ext cx="3527512" cy="4752528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pt-BR" dirty="0" smtClean="0"/>
              <a:t>Clique para editar os estilos do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  <p:sp>
        <p:nvSpPr>
          <p:cNvPr id="5" name="Espaço Reservado para Número de Slide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6DB6C08A-EE54-4F6A-BB3F-3D989544161C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43467932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to 01 - CENTRO_semtitulo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 userDrawn="1"/>
        </p:nvSpPr>
        <p:spPr>
          <a:xfrm>
            <a:off x="2339975" y="836613"/>
            <a:ext cx="4103688" cy="5184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628143" y="1052736"/>
            <a:ext cx="3527512" cy="4752528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pt-BR" dirty="0" smtClean="0"/>
              <a:t>Clique para editar os estilos do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  <p:sp>
        <p:nvSpPr>
          <p:cNvPr id="5" name="Espaço Reservado para Número de Slide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109CE51E-5C93-41BB-809E-2D2A3C148A8D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43455907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to 02 - ESQUERDA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 userDrawn="1"/>
        </p:nvSpPr>
        <p:spPr>
          <a:xfrm>
            <a:off x="900113" y="836613"/>
            <a:ext cx="4103687" cy="5184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475656" y="1124744"/>
            <a:ext cx="3240360" cy="439200"/>
          </a:xfrm>
        </p:spPr>
        <p:txBody>
          <a:bodyPr>
            <a:noAutofit/>
          </a:bodyPr>
          <a:lstStyle>
            <a:lvl1pPr algn="l">
              <a:lnSpc>
                <a:spcPts val="2500"/>
              </a:lnSpc>
              <a:defRPr sz="1800"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r>
              <a:rPr lang="pt-BR" smtClean="0"/>
              <a:t>Clique para editar o título mestre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188504" y="1556792"/>
            <a:ext cx="3527512" cy="4248472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pt-BR" dirty="0" smtClean="0"/>
              <a:t>Clique para editar os estilos do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  <p:sp>
        <p:nvSpPr>
          <p:cNvPr id="5" name="Espaço Reservado para Número de Slide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34103FFA-74E8-4BD4-A55E-F7B3F18C40D6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07859434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to 02 - DIREITA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 userDrawn="1"/>
        </p:nvSpPr>
        <p:spPr>
          <a:xfrm>
            <a:off x="4211638" y="836613"/>
            <a:ext cx="4105275" cy="54006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499992" y="980728"/>
            <a:ext cx="3528392" cy="439200"/>
          </a:xfrm>
        </p:spPr>
        <p:txBody>
          <a:bodyPr>
            <a:noAutofit/>
          </a:bodyPr>
          <a:lstStyle>
            <a:lvl1pPr algn="l">
              <a:lnSpc>
                <a:spcPts val="2500"/>
              </a:lnSpc>
              <a:defRPr sz="1800"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r>
              <a:rPr lang="pt-BR" smtClean="0"/>
              <a:t>Clique para editar o título mestre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00872" y="1412776"/>
            <a:ext cx="3527512" cy="4680520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pt-BR" dirty="0" smtClean="0"/>
              <a:t>Clique para editar os estilos do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  <p:sp>
        <p:nvSpPr>
          <p:cNvPr id="5" name="Espaço Reservado para Número de Slide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6A0F581D-0257-4942-82A8-2653BF87D6EE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59122537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to 02 - CENTRO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 userDrawn="1"/>
        </p:nvSpPr>
        <p:spPr>
          <a:xfrm>
            <a:off x="2339975" y="836613"/>
            <a:ext cx="4103688" cy="5184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627784" y="1124744"/>
            <a:ext cx="3528392" cy="439200"/>
          </a:xfrm>
        </p:spPr>
        <p:txBody>
          <a:bodyPr>
            <a:noAutofit/>
          </a:bodyPr>
          <a:lstStyle>
            <a:lvl1pPr algn="l">
              <a:lnSpc>
                <a:spcPts val="2500"/>
              </a:lnSpc>
              <a:defRPr sz="1800"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r>
              <a:rPr lang="pt-BR" smtClean="0"/>
              <a:t>Clique para editar o título mestre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628664" y="1556792"/>
            <a:ext cx="3527512" cy="4248472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pt-BR" dirty="0" smtClean="0"/>
              <a:t>Clique para editar os estilos do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  <p:sp>
        <p:nvSpPr>
          <p:cNvPr id="5" name="Espaço Reservado para Número de Slide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329B22E2-A9DC-408B-A494-26C34F71A890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58860329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to 02 - ESQUERDA_semtitulo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 userDrawn="1"/>
        </p:nvSpPr>
        <p:spPr>
          <a:xfrm>
            <a:off x="900113" y="836613"/>
            <a:ext cx="4103687" cy="5184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188504" y="1052736"/>
            <a:ext cx="3527512" cy="4752528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pt-BR" dirty="0" smtClean="0"/>
              <a:t>Clique para editar os estilos do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  <p:sp>
        <p:nvSpPr>
          <p:cNvPr id="5" name="Espaço Reservado para Número de Slide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4A1268DE-1AED-44D9-B1A6-FF10A2F4C8E6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67682614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to 02 - DIREITA_semtitulo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 userDrawn="1"/>
        </p:nvSpPr>
        <p:spPr>
          <a:xfrm>
            <a:off x="4140200" y="836613"/>
            <a:ext cx="4103688" cy="5184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429112" y="1052736"/>
            <a:ext cx="3527512" cy="4752528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pt-BR" dirty="0" smtClean="0"/>
              <a:t>Clique para editar os estilos do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  <p:sp>
        <p:nvSpPr>
          <p:cNvPr id="5" name="Espaço Reservado para Número de Slide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0FBAAB58-0C74-416A-8F0C-D59CF473CB46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5802938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2 linhas + subtitulo +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 userDrawn="1"/>
        </p:nvSpPr>
        <p:spPr>
          <a:xfrm>
            <a:off x="0" y="6794500"/>
            <a:ext cx="9144000" cy="71438"/>
          </a:xfrm>
          <a:prstGeom prst="rect">
            <a:avLst/>
          </a:prstGeom>
          <a:solidFill>
            <a:srgbClr val="F36F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000" y="406800"/>
            <a:ext cx="7920000" cy="651600"/>
          </a:xfrm>
        </p:spPr>
        <p:txBody>
          <a:bodyPr>
            <a:noAutofit/>
          </a:bodyPr>
          <a:lstStyle>
            <a:lvl1pPr algn="l">
              <a:lnSpc>
                <a:spcPts val="2500"/>
              </a:lnSpc>
              <a:defRPr sz="2300"/>
            </a:lvl1pPr>
          </a:lstStyle>
          <a:p>
            <a:r>
              <a:rPr lang="pt-BR" smtClean="0"/>
              <a:t>Clique para editar o título mestre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30000" y="1490400"/>
            <a:ext cx="7920000" cy="4654800"/>
          </a:xfrm>
        </p:spPr>
        <p:txBody>
          <a:bodyPr/>
          <a:lstStyle>
            <a:lvl1pPr algn="just">
              <a:defRPr/>
            </a:lvl1pPr>
            <a:lvl2pPr algn="just">
              <a:defRPr/>
            </a:lvl2pPr>
            <a:lvl3pPr algn="just">
              <a:defRPr/>
            </a:lvl3pPr>
            <a:lvl4pPr algn="just">
              <a:defRPr/>
            </a:lvl4pPr>
            <a:lvl5pPr algn="just">
              <a:defRPr/>
            </a:lvl5pPr>
          </a:lstStyle>
          <a:p>
            <a:pPr lvl="0"/>
            <a:r>
              <a:rPr lang="pt-BR" dirty="0" smtClean="0"/>
              <a:t>Clique para editar os estilos do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16"/>
          </p:nvPr>
        </p:nvSpPr>
        <p:spPr>
          <a:xfrm>
            <a:off x="637200" y="1058400"/>
            <a:ext cx="7920037" cy="327600"/>
          </a:xfrm>
        </p:spPr>
        <p:txBody>
          <a:bodyPr anchor="ctr"/>
          <a:lstStyle>
            <a:lvl1pPr marL="0" indent="0">
              <a:buFont typeface="Arial" panose="020B0604020202020204" pitchFamily="34" charset="0"/>
              <a:buNone/>
              <a:defRPr sz="1800" b="1"/>
            </a:lvl1pPr>
          </a:lstStyle>
          <a:p>
            <a:pPr lvl="0"/>
            <a:r>
              <a:rPr lang="pt-BR" dirty="0" smtClean="0"/>
              <a:t>Clique para editar o texto mestre</a:t>
            </a:r>
            <a:endParaRPr lang="pt-BR" dirty="0"/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7F5386-7ED5-4C0B-9AD9-FCE2965E9ACC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66264433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to 02 - CENTRO_semtitulo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 userDrawn="1"/>
        </p:nvSpPr>
        <p:spPr>
          <a:xfrm>
            <a:off x="2339975" y="836613"/>
            <a:ext cx="4103688" cy="5184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628143" y="1052736"/>
            <a:ext cx="3527512" cy="4752528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pt-BR" dirty="0" smtClean="0"/>
              <a:t>Clique para editar os estilos do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  <p:sp>
        <p:nvSpPr>
          <p:cNvPr id="5" name="Espaço Reservado para Número de Slide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EBFC5B08-5A5D-4E59-9BC6-AC45061D1D0D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92162333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micilios - ESQUERDA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 userDrawn="1"/>
        </p:nvSpPr>
        <p:spPr>
          <a:xfrm>
            <a:off x="900113" y="836613"/>
            <a:ext cx="4103687" cy="5184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475656" y="1124744"/>
            <a:ext cx="3240360" cy="439200"/>
          </a:xfrm>
        </p:spPr>
        <p:txBody>
          <a:bodyPr>
            <a:noAutofit/>
          </a:bodyPr>
          <a:lstStyle>
            <a:lvl1pPr algn="l">
              <a:lnSpc>
                <a:spcPts val="2500"/>
              </a:lnSpc>
              <a:defRPr sz="1800"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r>
              <a:rPr lang="pt-BR" smtClean="0"/>
              <a:t>Clique para editar o título mestre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188504" y="1556792"/>
            <a:ext cx="3527512" cy="4248472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pt-BR" dirty="0" smtClean="0"/>
              <a:t>Clique para editar os estilos do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  <p:sp>
        <p:nvSpPr>
          <p:cNvPr id="5" name="Espaço Reservado para Número de Slide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742340D8-208D-458B-9FE5-1EDA2F752F16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89912369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micilios  - DIREITA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 userDrawn="1"/>
        </p:nvSpPr>
        <p:spPr>
          <a:xfrm>
            <a:off x="4211638" y="836613"/>
            <a:ext cx="4105275" cy="54006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499992" y="980728"/>
            <a:ext cx="3528392" cy="439200"/>
          </a:xfrm>
        </p:spPr>
        <p:txBody>
          <a:bodyPr>
            <a:noAutofit/>
          </a:bodyPr>
          <a:lstStyle>
            <a:lvl1pPr algn="l">
              <a:lnSpc>
                <a:spcPts val="2500"/>
              </a:lnSpc>
              <a:defRPr sz="1800"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r>
              <a:rPr lang="pt-BR" smtClean="0"/>
              <a:t>Clique para editar o título mestre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00872" y="1412776"/>
            <a:ext cx="3527512" cy="4680520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pt-BR" dirty="0" smtClean="0"/>
              <a:t>Clique para editar os estilos do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  <p:sp>
        <p:nvSpPr>
          <p:cNvPr id="5" name="Espaço Reservado para Número de Slide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CBDAE2D3-DF91-4CAC-964B-B768041C3259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59715237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micilios - CENTRO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 userDrawn="1"/>
        </p:nvSpPr>
        <p:spPr>
          <a:xfrm>
            <a:off x="2339975" y="836613"/>
            <a:ext cx="4103688" cy="5184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627784" y="1124744"/>
            <a:ext cx="3528392" cy="439200"/>
          </a:xfrm>
        </p:spPr>
        <p:txBody>
          <a:bodyPr>
            <a:noAutofit/>
          </a:bodyPr>
          <a:lstStyle>
            <a:lvl1pPr algn="l">
              <a:lnSpc>
                <a:spcPts val="2500"/>
              </a:lnSpc>
              <a:defRPr sz="1800"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r>
              <a:rPr lang="pt-BR" smtClean="0"/>
              <a:t>Clique para editar o título mestre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628664" y="1556792"/>
            <a:ext cx="3527512" cy="4248472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pt-BR" dirty="0" smtClean="0"/>
              <a:t>Clique para editar os estilos do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  <p:sp>
        <p:nvSpPr>
          <p:cNvPr id="5" name="Espaço Reservado para Número de Slide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255EFE01-C831-44B1-AF30-09F3C7AA82E9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50108159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micilios - ESQUERDA_semtitulo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 userDrawn="1"/>
        </p:nvSpPr>
        <p:spPr>
          <a:xfrm>
            <a:off x="900113" y="836613"/>
            <a:ext cx="4103687" cy="5184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188504" y="1052736"/>
            <a:ext cx="3527512" cy="4752528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pt-BR" dirty="0" smtClean="0"/>
              <a:t>Clique para editar os estilos do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  <p:sp>
        <p:nvSpPr>
          <p:cNvPr id="5" name="Espaço Reservado para Número de Slide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38FBEF33-E79C-402A-BA37-5BB121AEDEE0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46734057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micilios - DIREITA_semtitulo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 userDrawn="1"/>
        </p:nvSpPr>
        <p:spPr>
          <a:xfrm>
            <a:off x="4140200" y="836613"/>
            <a:ext cx="4103688" cy="5184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429112" y="1052736"/>
            <a:ext cx="3527512" cy="4752528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pt-BR" dirty="0" smtClean="0"/>
              <a:t>Clique para editar os estilos do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  <p:sp>
        <p:nvSpPr>
          <p:cNvPr id="5" name="Espaço Reservado para Número de Slide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1B6B1AD6-B4A5-422C-AA78-D88D9AD299F7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73695048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micilios - CENTRO_semtitulo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 userDrawn="1"/>
        </p:nvSpPr>
        <p:spPr>
          <a:xfrm>
            <a:off x="2339975" y="836613"/>
            <a:ext cx="4103688" cy="5184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628143" y="1052736"/>
            <a:ext cx="3527512" cy="4752528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pt-BR" dirty="0" smtClean="0"/>
              <a:t>Clique para editar os estilos do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  <p:sp>
        <p:nvSpPr>
          <p:cNvPr id="5" name="Espaço Reservado para Número de Slide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8379AC99-7BC2-4787-94ED-22E80F0F85D5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84245860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resentacoes - ESQUERDA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 userDrawn="1"/>
        </p:nvSpPr>
        <p:spPr>
          <a:xfrm>
            <a:off x="900113" y="836613"/>
            <a:ext cx="4103687" cy="5184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475656" y="1124744"/>
            <a:ext cx="3240360" cy="439200"/>
          </a:xfrm>
        </p:spPr>
        <p:txBody>
          <a:bodyPr>
            <a:noAutofit/>
          </a:bodyPr>
          <a:lstStyle>
            <a:lvl1pPr algn="l">
              <a:lnSpc>
                <a:spcPts val="2500"/>
              </a:lnSpc>
              <a:defRPr sz="1800"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r>
              <a:rPr lang="pt-BR" smtClean="0"/>
              <a:t>Clique para editar o título mestre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188504" y="1556792"/>
            <a:ext cx="3527512" cy="4248472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pt-BR" dirty="0" smtClean="0"/>
              <a:t>Clique para editar os estilos do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  <p:sp>
        <p:nvSpPr>
          <p:cNvPr id="5" name="Espaço Reservado para Número de Slide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E4CEDA29-B3E4-4917-AA0F-F0F586308DF9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40368829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resentacoes - DIREITA - TITULO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 userDrawn="1"/>
        </p:nvSpPr>
        <p:spPr>
          <a:xfrm>
            <a:off x="4211638" y="836613"/>
            <a:ext cx="4103687" cy="5184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787181" y="1124744"/>
            <a:ext cx="3240360" cy="439200"/>
          </a:xfrm>
        </p:spPr>
        <p:txBody>
          <a:bodyPr>
            <a:noAutofit/>
          </a:bodyPr>
          <a:lstStyle>
            <a:lvl1pPr algn="l">
              <a:lnSpc>
                <a:spcPts val="2500"/>
              </a:lnSpc>
              <a:defRPr sz="1800"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r>
              <a:rPr lang="pt-BR" smtClean="0"/>
              <a:t>Clique para editar o título mestre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00029" y="1556792"/>
            <a:ext cx="3527512" cy="4248472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pt-BR" dirty="0" smtClean="0"/>
              <a:t>Clique para editar os estilos do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  <p:sp>
        <p:nvSpPr>
          <p:cNvPr id="5" name="Espaço Reservado para Número de Slide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97A48A46-B037-4CA1-9B02-09D0B75E8EF9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71559229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resentacoes - DIREITA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 userDrawn="1"/>
        </p:nvSpPr>
        <p:spPr>
          <a:xfrm>
            <a:off x="4211638" y="836613"/>
            <a:ext cx="4103687" cy="5184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00351" y="1124744"/>
            <a:ext cx="3527512" cy="4680520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pt-BR" dirty="0" smtClean="0"/>
              <a:t>Clique para editar os estilos do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  <p:sp>
        <p:nvSpPr>
          <p:cNvPr id="5" name="Espaço Reservado para Número de Slide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ED19640D-9DA0-45BC-84D9-5DA306166D49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41541506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1 linha + observaco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 userDrawn="1"/>
        </p:nvSpPr>
        <p:spPr>
          <a:xfrm>
            <a:off x="0" y="6794500"/>
            <a:ext cx="9144000" cy="71438"/>
          </a:xfrm>
          <a:prstGeom prst="rect">
            <a:avLst/>
          </a:prstGeom>
          <a:solidFill>
            <a:srgbClr val="F36F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000" y="406800"/>
            <a:ext cx="7920000" cy="439200"/>
          </a:xfrm>
        </p:spPr>
        <p:txBody>
          <a:bodyPr>
            <a:noAutofit/>
          </a:bodyPr>
          <a:lstStyle>
            <a:lvl1pPr algn="l">
              <a:lnSpc>
                <a:spcPts val="2500"/>
              </a:lnSpc>
              <a:defRPr sz="2300"/>
            </a:lvl1pPr>
          </a:lstStyle>
          <a:p>
            <a:r>
              <a:rPr lang="pt-BR" smtClean="0"/>
              <a:t>Clique para editar o título mestre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30000" y="1202400"/>
            <a:ext cx="7920000" cy="5394952"/>
          </a:xfrm>
        </p:spPr>
        <p:txBody>
          <a:bodyPr/>
          <a:lstStyle>
            <a:lvl1pPr algn="just">
              <a:defRPr sz="1600" i="0"/>
            </a:lvl1pPr>
            <a:lvl2pPr algn="just">
              <a:defRPr/>
            </a:lvl2pPr>
            <a:lvl3pPr algn="just">
              <a:defRPr/>
            </a:lvl3pPr>
            <a:lvl4pPr algn="just">
              <a:defRPr/>
            </a:lvl4pPr>
            <a:lvl5pPr algn="just">
              <a:defRPr/>
            </a:lvl5pPr>
          </a:lstStyle>
          <a:p>
            <a:pPr lvl="0"/>
            <a:r>
              <a:rPr lang="pt-BR" dirty="0" smtClean="0"/>
              <a:t>Clique para editar o texto mestre</a:t>
            </a:r>
          </a:p>
        </p:txBody>
      </p:sp>
      <p:sp>
        <p:nvSpPr>
          <p:cNvPr id="5" name="Espaço Reservado para Número de Slide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EE3F43-9DF7-4B48-893A-0E526B66625D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75281956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dutos - ESQUERDA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 userDrawn="1"/>
        </p:nvSpPr>
        <p:spPr>
          <a:xfrm>
            <a:off x="900113" y="836613"/>
            <a:ext cx="4103687" cy="5184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475656" y="1124744"/>
            <a:ext cx="3240360" cy="439200"/>
          </a:xfrm>
        </p:spPr>
        <p:txBody>
          <a:bodyPr>
            <a:noAutofit/>
          </a:bodyPr>
          <a:lstStyle>
            <a:lvl1pPr algn="l">
              <a:lnSpc>
                <a:spcPts val="2500"/>
              </a:lnSpc>
              <a:defRPr sz="1800"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r>
              <a:rPr lang="pt-BR" smtClean="0"/>
              <a:t>Clique para editar o título mestre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188504" y="1556792"/>
            <a:ext cx="3527512" cy="4248472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pt-BR" dirty="0" smtClean="0"/>
              <a:t>Clique para editar os estilos do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  <p:sp>
        <p:nvSpPr>
          <p:cNvPr id="5" name="Espaço Reservado para Número de Slide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EE14DDDF-F4F2-4D8F-8F2F-AAF358909591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51612654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dutos  - DIREITA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 userDrawn="1"/>
        </p:nvSpPr>
        <p:spPr>
          <a:xfrm>
            <a:off x="4211638" y="836613"/>
            <a:ext cx="4105275" cy="54006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499992" y="980728"/>
            <a:ext cx="3528392" cy="439200"/>
          </a:xfrm>
        </p:spPr>
        <p:txBody>
          <a:bodyPr>
            <a:noAutofit/>
          </a:bodyPr>
          <a:lstStyle>
            <a:lvl1pPr algn="l">
              <a:lnSpc>
                <a:spcPts val="2500"/>
              </a:lnSpc>
              <a:defRPr sz="1800"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r>
              <a:rPr lang="pt-BR" smtClean="0"/>
              <a:t>Clique para editar o título mestre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00872" y="1412776"/>
            <a:ext cx="3527512" cy="4680520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pt-BR" dirty="0" smtClean="0"/>
              <a:t>Clique para editar os estilos do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  <p:sp>
        <p:nvSpPr>
          <p:cNvPr id="5" name="Espaço Reservado para Número de Slide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8A7BA549-C4A6-412A-9C5C-BE452B8030BB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9288306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dutos - CENTRO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 userDrawn="1"/>
        </p:nvSpPr>
        <p:spPr>
          <a:xfrm>
            <a:off x="2339975" y="836613"/>
            <a:ext cx="4103688" cy="5184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627784" y="1124744"/>
            <a:ext cx="3528392" cy="439200"/>
          </a:xfrm>
        </p:spPr>
        <p:txBody>
          <a:bodyPr>
            <a:noAutofit/>
          </a:bodyPr>
          <a:lstStyle>
            <a:lvl1pPr algn="l">
              <a:lnSpc>
                <a:spcPts val="2500"/>
              </a:lnSpc>
              <a:defRPr sz="1800"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r>
              <a:rPr lang="pt-BR" smtClean="0"/>
              <a:t>Clique para editar o título mestre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628664" y="1556792"/>
            <a:ext cx="3527512" cy="4248472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pt-BR" dirty="0" smtClean="0"/>
              <a:t>Clique para editar os estilos do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  <p:sp>
        <p:nvSpPr>
          <p:cNvPr id="5" name="Espaço Reservado para Número de Slide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9ACBCE72-E1A7-40C7-BAC7-41759AB9547B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73268599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dutos - ESQUERDA_semtitulo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 userDrawn="1"/>
        </p:nvSpPr>
        <p:spPr>
          <a:xfrm>
            <a:off x="900113" y="836613"/>
            <a:ext cx="4103687" cy="5184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188504" y="1052736"/>
            <a:ext cx="3527512" cy="4752528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pt-BR" dirty="0" smtClean="0"/>
              <a:t>Clique para editar os estilos do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  <p:sp>
        <p:nvSpPr>
          <p:cNvPr id="5" name="Espaço Reservado para Número de Slide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5D54E8AE-9AD5-4F78-80FC-9A6DB96EBC26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23679853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dutos - DIREITA_semtitulo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 userDrawn="1"/>
        </p:nvSpPr>
        <p:spPr>
          <a:xfrm>
            <a:off x="4140200" y="836613"/>
            <a:ext cx="4103688" cy="5184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429112" y="1052736"/>
            <a:ext cx="3527512" cy="4752528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pt-BR" dirty="0" smtClean="0"/>
              <a:t>Clique para editar os estilos do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  <p:sp>
        <p:nvSpPr>
          <p:cNvPr id="5" name="Espaço Reservado para Número de Slide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DD6096CA-A34D-42C5-99FC-2EFDCB11F486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91074221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dutos - CENTRO_semtitulo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 userDrawn="1"/>
        </p:nvSpPr>
        <p:spPr>
          <a:xfrm>
            <a:off x="2339975" y="836613"/>
            <a:ext cx="4103688" cy="5184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628143" y="1052736"/>
            <a:ext cx="3527512" cy="4752528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pt-BR" dirty="0" smtClean="0"/>
              <a:t>Clique para editar os estilos do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  <p:sp>
        <p:nvSpPr>
          <p:cNvPr id="5" name="Espaço Reservado para Número de Slide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2D710379-2D27-4962-A2E5-3BDD527C4DF1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00209070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ulo FE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7" descr="subtitulo2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375" y="1357313"/>
            <a:ext cx="515620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m 8" descr="IC.png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7625" y="2600325"/>
            <a:ext cx="1500188" cy="173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2000232" y="1788491"/>
            <a:ext cx="5023020" cy="586019"/>
          </a:xfrm>
        </p:spPr>
        <p:txBody>
          <a:bodyPr>
            <a:noAutofit/>
          </a:bodyPr>
          <a:lstStyle>
            <a:lvl1pPr algn="ctr">
              <a:defRPr sz="2000">
                <a:solidFill>
                  <a:schemeClr val="bg1"/>
                </a:solidFill>
              </a:defRPr>
            </a:lvl1pPr>
          </a:lstStyle>
          <a:p>
            <a:r>
              <a:rPr lang="pt-BR" smtClean="0"/>
              <a:t>Clique para editar o estilo do título mestre</a:t>
            </a:r>
            <a:endParaRPr lang="pt-BR" dirty="0"/>
          </a:p>
        </p:txBody>
      </p:sp>
      <p:sp>
        <p:nvSpPr>
          <p:cNvPr id="5" name="Espaço Reservado para Número de Slide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059A8B99-340D-40F7-B6D3-4D8C1EF46330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18800398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ulo_IC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7" descr="subtitulo2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375" y="1357313"/>
            <a:ext cx="515620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m 8" descr="IC.png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7625" y="2571750"/>
            <a:ext cx="1500188" cy="179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2000232" y="1788491"/>
            <a:ext cx="5023020" cy="586019"/>
          </a:xfrm>
        </p:spPr>
        <p:txBody>
          <a:bodyPr>
            <a:noAutofit/>
          </a:bodyPr>
          <a:lstStyle>
            <a:lvl1pPr algn="ctr">
              <a:defRPr sz="2000">
                <a:solidFill>
                  <a:schemeClr val="bg1"/>
                </a:solidFill>
              </a:defRPr>
            </a:lvl1pPr>
          </a:lstStyle>
          <a:p>
            <a:r>
              <a:rPr lang="pt-BR" smtClean="0"/>
              <a:t>Clique para editar o estilo do título mestre</a:t>
            </a:r>
            <a:endParaRPr lang="pt-BR" dirty="0"/>
          </a:p>
        </p:txBody>
      </p:sp>
      <p:sp>
        <p:nvSpPr>
          <p:cNvPr id="5" name="Espaço Reservado para Número de Slide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E692F53C-5558-47CF-8000-2ABAE17A3B2D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418283995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radecimento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rco 2"/>
          <p:cNvSpPr/>
          <p:nvPr userDrawn="1"/>
        </p:nvSpPr>
        <p:spPr>
          <a:xfrm>
            <a:off x="1500188" y="3571875"/>
            <a:ext cx="7000875" cy="1643063"/>
          </a:xfrm>
          <a:prstGeom prst="arc">
            <a:avLst>
              <a:gd name="adj1" fmla="val 11626488"/>
              <a:gd name="adj2" fmla="val 19813134"/>
            </a:avLst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4" name="CaixaDeTexto 3"/>
          <p:cNvSpPr txBox="1">
            <a:spLocks noChangeArrowheads="1"/>
          </p:cNvSpPr>
          <p:nvPr userDrawn="1"/>
        </p:nvSpPr>
        <p:spPr bwMode="auto">
          <a:xfrm>
            <a:off x="2916238" y="4392613"/>
            <a:ext cx="3286125" cy="769937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pt-BR" altLang="pt-BR" sz="1500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+mn-ea"/>
              </a:rPr>
              <a:t>www.</a:t>
            </a:r>
            <a:r>
              <a:rPr lang="pt-BR" altLang="pt-BR" sz="1500" b="1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+mn-ea"/>
              </a:rPr>
              <a:t>innovare</a:t>
            </a:r>
            <a:r>
              <a:rPr lang="pt-BR" altLang="pt-BR" sz="1500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+mn-ea"/>
              </a:rPr>
              <a:t>pesquisa.com.br</a:t>
            </a:r>
          </a:p>
          <a:p>
            <a:pPr algn="ctr" eaLnBrk="1" hangingPunct="1">
              <a:defRPr/>
            </a:pPr>
            <a:r>
              <a:rPr lang="pt-BR" altLang="pt-BR" sz="1500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+mn-ea"/>
              </a:rPr>
              <a:t>+55 (31) 3327-7191 l 3327-4991</a:t>
            </a:r>
          </a:p>
          <a:p>
            <a:pPr algn="ctr" eaLnBrk="1" hangingPunct="1">
              <a:defRPr/>
            </a:pPr>
            <a:r>
              <a:rPr lang="pt-BR" altLang="pt-BR" sz="1400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+mn-ea"/>
              </a:rPr>
              <a:t>atendimento@</a:t>
            </a:r>
            <a:r>
              <a:rPr lang="pt-BR" altLang="pt-BR" sz="1400" b="1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+mn-ea"/>
              </a:rPr>
              <a:t>innovare</a:t>
            </a:r>
            <a:r>
              <a:rPr lang="pt-BR" altLang="pt-BR" sz="1400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+mn-ea"/>
              </a:rPr>
              <a:t>pesquisa.com.br</a:t>
            </a:r>
          </a:p>
        </p:txBody>
      </p:sp>
      <p:sp>
        <p:nvSpPr>
          <p:cNvPr id="8" name="Espaço Reservado para Texto 8"/>
          <p:cNvSpPr>
            <a:spLocks noGrp="1"/>
          </p:cNvSpPr>
          <p:nvPr>
            <p:ph type="body" sz="quarter" idx="13"/>
          </p:nvPr>
        </p:nvSpPr>
        <p:spPr>
          <a:xfrm>
            <a:off x="2643174" y="2643182"/>
            <a:ext cx="3714776" cy="928693"/>
          </a:xfrm>
        </p:spPr>
        <p:txBody>
          <a:bodyPr>
            <a:noAutofit/>
          </a:bodyPr>
          <a:lstStyle>
            <a:lvl1pPr marL="0" indent="0" algn="ctr">
              <a:buNone/>
              <a:defRPr sz="6000" b="1" i="1">
                <a:solidFill>
                  <a:srgbClr val="F36F21"/>
                </a:solidFill>
              </a:defRPr>
            </a:lvl1pPr>
          </a:lstStyle>
          <a:p>
            <a:pPr lvl="0"/>
            <a:r>
              <a:rPr lang="pt-BR" smtClean="0"/>
              <a:t>Clique para editar o texto mestre</a:t>
            </a:r>
          </a:p>
        </p:txBody>
      </p:sp>
    </p:spTree>
    <p:extLst>
      <p:ext uri="{BB962C8B-B14F-4D97-AF65-F5344CB8AC3E}">
        <p14:creationId xmlns:p14="http://schemas.microsoft.com/office/powerpoint/2010/main" val="166197279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 userDrawn="1"/>
        </p:nvSpPr>
        <p:spPr>
          <a:xfrm>
            <a:off x="0" y="6794500"/>
            <a:ext cx="9144000" cy="71438"/>
          </a:xfrm>
          <a:prstGeom prst="rect">
            <a:avLst/>
          </a:prstGeom>
          <a:solidFill>
            <a:srgbClr val="F36F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endParaRPr lang="pt-BR" altLang="pt-BR" smtClean="0">
              <a:solidFill>
                <a:srgbClr val="FFFFFF"/>
              </a:solidFill>
              <a:latin typeface="Calibri" pitchFamily="34" charset="0"/>
            </a:endParaRPr>
          </a:p>
        </p:txBody>
      </p:sp>
      <p:pic>
        <p:nvPicPr>
          <p:cNvPr id="3" name="Imagem 6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01013" y="217488"/>
            <a:ext cx="719137" cy="690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1 linha + subtitulo + observaco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 userDrawn="1"/>
        </p:nvSpPr>
        <p:spPr>
          <a:xfrm>
            <a:off x="0" y="6794500"/>
            <a:ext cx="9144000" cy="71438"/>
          </a:xfrm>
          <a:prstGeom prst="rect">
            <a:avLst/>
          </a:prstGeom>
          <a:solidFill>
            <a:srgbClr val="F36F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000" y="406800"/>
            <a:ext cx="7920000" cy="439200"/>
          </a:xfrm>
        </p:spPr>
        <p:txBody>
          <a:bodyPr>
            <a:noAutofit/>
          </a:bodyPr>
          <a:lstStyle>
            <a:lvl1pPr algn="l">
              <a:lnSpc>
                <a:spcPts val="2500"/>
              </a:lnSpc>
              <a:defRPr sz="2300"/>
            </a:lvl1pPr>
          </a:lstStyle>
          <a:p>
            <a:r>
              <a:rPr lang="pt-BR" smtClean="0"/>
              <a:t>Clique para editar o título mestre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30000" y="1202400"/>
            <a:ext cx="7920000" cy="5394952"/>
          </a:xfrm>
        </p:spPr>
        <p:txBody>
          <a:bodyPr/>
          <a:lstStyle>
            <a:lvl1pPr algn="just">
              <a:defRPr sz="1600" i="0"/>
            </a:lvl1pPr>
            <a:lvl2pPr algn="just">
              <a:defRPr/>
            </a:lvl2pPr>
            <a:lvl3pPr algn="just">
              <a:defRPr/>
            </a:lvl3pPr>
            <a:lvl4pPr algn="just">
              <a:defRPr/>
            </a:lvl4pPr>
            <a:lvl5pPr algn="just">
              <a:defRPr/>
            </a:lvl5pPr>
          </a:lstStyle>
          <a:p>
            <a:pPr lvl="0"/>
            <a:r>
              <a:rPr lang="pt-BR" dirty="0" smtClean="0"/>
              <a:t>Clique para editar o texto mestre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16"/>
          </p:nvPr>
        </p:nvSpPr>
        <p:spPr>
          <a:xfrm>
            <a:off x="637200" y="788400"/>
            <a:ext cx="7920037" cy="327600"/>
          </a:xfrm>
        </p:spPr>
        <p:txBody>
          <a:bodyPr anchor="ctr"/>
          <a:lstStyle>
            <a:lvl1pPr marL="0" indent="0">
              <a:buFont typeface="Arial" panose="020B0604020202020204" pitchFamily="34" charset="0"/>
              <a:buNone/>
              <a:defRPr sz="1800" b="1"/>
            </a:lvl1pPr>
          </a:lstStyle>
          <a:p>
            <a:pPr lvl="0"/>
            <a:r>
              <a:rPr lang="pt-BR" dirty="0" smtClean="0"/>
              <a:t>Clique para editar o texto mestre</a:t>
            </a:r>
            <a:endParaRPr lang="pt-BR" dirty="0"/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9B0851-41C5-4667-A547-18617A2DD54D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96437358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ulo_FE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 userDrawn="1"/>
        </p:nvSpPr>
        <p:spPr>
          <a:xfrm>
            <a:off x="4643438" y="3068638"/>
            <a:ext cx="3529012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defRPr/>
            </a:pPr>
            <a:r>
              <a:rPr lang="pt-BR" altLang="pt-BR" sz="2400" b="1" dirty="0" smtClean="0">
                <a:solidFill>
                  <a:schemeClr val="tx2"/>
                </a:solidFill>
                <a:latin typeface="+mj-lt"/>
              </a:rPr>
              <a:t>SE - </a:t>
            </a:r>
            <a:r>
              <a:rPr lang="pt-BR" altLang="pt-BR" sz="2400" b="1" dirty="0" err="1" smtClean="0">
                <a:solidFill>
                  <a:schemeClr val="tx2"/>
                </a:solidFill>
                <a:latin typeface="+mj-lt"/>
              </a:rPr>
              <a:t>Suministro</a:t>
            </a:r>
            <a:r>
              <a:rPr lang="pt-BR" altLang="pt-BR" sz="2400" b="1" dirty="0" smtClean="0">
                <a:solidFill>
                  <a:schemeClr val="tx2"/>
                </a:solidFill>
                <a:latin typeface="+mj-lt"/>
              </a:rPr>
              <a:t> de </a:t>
            </a:r>
            <a:r>
              <a:rPr lang="pt-BR" altLang="pt-BR" sz="2400" b="1" dirty="0" err="1" smtClean="0">
                <a:solidFill>
                  <a:schemeClr val="tx2"/>
                </a:solidFill>
                <a:latin typeface="+mj-lt"/>
              </a:rPr>
              <a:t>Energía</a:t>
            </a:r>
            <a:endParaRPr lang="pt-BR" altLang="pt-BR" sz="2400" b="1" dirty="0" smtClean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3" name="Espaço Reservado para Número de Slide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7F919C3-3BF9-413E-8821-6F8A7D260DAF}" type="slidenum">
              <a:rPr lang="pt-BR" altLang="pt-BR"/>
              <a:pPr/>
              <a:t>‹Nº›</a:t>
            </a:fld>
            <a:endParaRPr lang="pt-BR" altLang="pt-BR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ulo_FE_PF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 userDrawn="1"/>
        </p:nvSpPr>
        <p:spPr>
          <a:xfrm>
            <a:off x="4643438" y="4005263"/>
            <a:ext cx="3416300" cy="576262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defRPr/>
            </a:pPr>
            <a:endParaRPr lang="pt-BR" altLang="pt-BR" smtClean="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" name="CaixaDeTexto 2"/>
          <p:cNvSpPr txBox="1"/>
          <p:nvPr userDrawn="1"/>
        </p:nvSpPr>
        <p:spPr>
          <a:xfrm>
            <a:off x="4402138" y="4073525"/>
            <a:ext cx="3960812" cy="4000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pt-BR" sz="2000" b="1" dirty="0">
                <a:latin typeface="+mj-lt"/>
              </a:rPr>
              <a:t>Preguntas Complementarias</a:t>
            </a:r>
          </a:p>
        </p:txBody>
      </p:sp>
      <p:sp>
        <p:nvSpPr>
          <p:cNvPr id="4" name="CaixaDeTexto 3"/>
          <p:cNvSpPr txBox="1"/>
          <p:nvPr userDrawn="1"/>
        </p:nvSpPr>
        <p:spPr>
          <a:xfrm>
            <a:off x="4668838" y="3068638"/>
            <a:ext cx="3457575" cy="8309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defRPr/>
            </a:pPr>
            <a:r>
              <a:rPr lang="pt-BR" altLang="pt-BR" sz="2400" b="1" dirty="0" smtClean="0">
                <a:solidFill>
                  <a:schemeClr val="tx2"/>
                </a:solidFill>
                <a:latin typeface="+mj-lt"/>
              </a:rPr>
              <a:t>SE - </a:t>
            </a:r>
            <a:r>
              <a:rPr lang="pt-BR" altLang="pt-BR" sz="2400" b="1" dirty="0" err="1" smtClean="0">
                <a:solidFill>
                  <a:schemeClr val="tx2"/>
                </a:solidFill>
                <a:latin typeface="+mj-lt"/>
              </a:rPr>
              <a:t>Suministro</a:t>
            </a:r>
            <a:r>
              <a:rPr lang="pt-BR" altLang="pt-BR" sz="2400" b="1" dirty="0" smtClean="0">
                <a:solidFill>
                  <a:schemeClr val="tx2"/>
                </a:solidFill>
                <a:latin typeface="+mj-lt"/>
              </a:rPr>
              <a:t> de </a:t>
            </a:r>
            <a:r>
              <a:rPr lang="pt-BR" altLang="pt-BR" sz="2400" b="1" dirty="0" err="1" smtClean="0">
                <a:solidFill>
                  <a:schemeClr val="tx2"/>
                </a:solidFill>
                <a:latin typeface="+mj-lt"/>
              </a:rPr>
              <a:t>Energía</a:t>
            </a:r>
            <a:endParaRPr lang="pt-BR" altLang="pt-BR" sz="2400" b="1" dirty="0" smtClean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5" name="Espaço Reservado para Número de Slide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458C952-3149-4868-98A9-58459D27FCD4}" type="slidenum">
              <a:rPr lang="pt-BR" altLang="pt-BR"/>
              <a:pPr/>
              <a:t>‹Nº›</a:t>
            </a:fld>
            <a:endParaRPr lang="pt-BR" altLang="pt-BR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ulo_IC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 userDrawn="1"/>
        </p:nvSpPr>
        <p:spPr>
          <a:xfrm>
            <a:off x="5292725" y="2886075"/>
            <a:ext cx="2232025" cy="8309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pt-BR" sz="2400" b="1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IC </a:t>
            </a:r>
            <a:r>
              <a:rPr lang="pt-BR" sz="2400" b="1" dirty="0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- </a:t>
            </a:r>
            <a:r>
              <a:rPr lang="pt-BR" altLang="pt-BR" sz="2400" b="1" dirty="0" err="1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Información</a:t>
            </a:r>
            <a:r>
              <a:rPr lang="pt-BR" altLang="pt-BR" sz="2400" b="1" dirty="0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 </a:t>
            </a:r>
            <a:r>
              <a:rPr lang="pt-BR" altLang="pt-BR" sz="2400" b="1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y </a:t>
            </a:r>
            <a:r>
              <a:rPr lang="pt-BR" altLang="pt-BR" sz="2400" b="1" dirty="0" err="1">
                <a:solidFill>
                  <a:schemeClr val="accent2">
                    <a:lumMod val="75000"/>
                  </a:schemeClr>
                </a:solidFill>
                <a:latin typeface="+mj-lt"/>
              </a:rPr>
              <a:t>Comunicación</a:t>
            </a:r>
            <a:endParaRPr lang="pt-BR" sz="2400" b="1" dirty="0">
              <a:solidFill>
                <a:schemeClr val="accent2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3" name="Espaço Reservado para Número de Slide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768ABAE-24C9-46C5-A900-013C2F1E1597}" type="slidenum">
              <a:rPr lang="pt-BR" altLang="pt-BR"/>
              <a:pPr/>
              <a:t>‹Nº›</a:t>
            </a:fld>
            <a:endParaRPr lang="pt-BR" altLang="pt-BR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ulo_IC_PF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 userDrawn="1"/>
        </p:nvSpPr>
        <p:spPr>
          <a:xfrm>
            <a:off x="4643438" y="4005263"/>
            <a:ext cx="3416300" cy="576262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defRPr/>
            </a:pPr>
            <a:endParaRPr lang="pt-BR" altLang="pt-BR" smtClean="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" name="CaixaDeTexto 2"/>
          <p:cNvSpPr txBox="1"/>
          <p:nvPr userDrawn="1"/>
        </p:nvSpPr>
        <p:spPr>
          <a:xfrm>
            <a:off x="4656138" y="4073525"/>
            <a:ext cx="3444875" cy="4000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pt-BR" sz="2000" b="1" dirty="0">
                <a:latin typeface="+mj-lt"/>
              </a:rPr>
              <a:t>Preguntas Complementarias</a:t>
            </a:r>
          </a:p>
        </p:txBody>
      </p:sp>
      <p:sp>
        <p:nvSpPr>
          <p:cNvPr id="4" name="CaixaDeTexto 3"/>
          <p:cNvSpPr txBox="1"/>
          <p:nvPr userDrawn="1"/>
        </p:nvSpPr>
        <p:spPr>
          <a:xfrm>
            <a:off x="5292725" y="2886075"/>
            <a:ext cx="2232025" cy="8302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pt-BR" sz="2400" b="1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IC - </a:t>
            </a:r>
            <a:r>
              <a:rPr lang="pt-BR" altLang="pt-BR" sz="2400" b="1" dirty="0" err="1">
                <a:solidFill>
                  <a:schemeClr val="accent2">
                    <a:lumMod val="75000"/>
                  </a:schemeClr>
                </a:solidFill>
                <a:latin typeface="+mj-lt"/>
              </a:rPr>
              <a:t>Información</a:t>
            </a:r>
            <a:r>
              <a:rPr lang="pt-BR" altLang="pt-BR" sz="2400" b="1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 y </a:t>
            </a:r>
            <a:r>
              <a:rPr lang="pt-BR" altLang="pt-BR" sz="2400" b="1" dirty="0" err="1">
                <a:solidFill>
                  <a:schemeClr val="accent2">
                    <a:lumMod val="75000"/>
                  </a:schemeClr>
                </a:solidFill>
                <a:latin typeface="+mj-lt"/>
              </a:rPr>
              <a:t>Comunicación</a:t>
            </a:r>
            <a:endParaRPr lang="pt-BR" sz="2400" b="1" dirty="0">
              <a:solidFill>
                <a:schemeClr val="accent2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5" name="Espaço Reservado para Número de Slide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34ADD9F-C318-4314-B595-1AF1D201862D}" type="slidenum">
              <a:rPr lang="pt-BR" altLang="pt-BR"/>
              <a:pPr/>
              <a:t>‹Nº›</a:t>
            </a:fld>
            <a:endParaRPr lang="pt-BR" altLang="pt-BR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ulo_CL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 userDrawn="1"/>
        </p:nvSpPr>
        <p:spPr>
          <a:xfrm>
            <a:off x="5292725" y="2924175"/>
            <a:ext cx="2232025" cy="8318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defRPr/>
            </a:pPr>
            <a:r>
              <a:rPr lang="pt-BR" altLang="pt-BR" sz="2400" b="1" dirty="0" smtClean="0">
                <a:solidFill>
                  <a:srgbClr val="00B050"/>
                </a:solidFill>
                <a:latin typeface="+mj-lt"/>
              </a:rPr>
              <a:t>FE -</a:t>
            </a:r>
            <a:r>
              <a:rPr lang="pt-BR" altLang="pt-BR" sz="2400" b="1" baseline="0" dirty="0" smtClean="0">
                <a:solidFill>
                  <a:srgbClr val="00B050"/>
                </a:solidFill>
                <a:latin typeface="+mj-lt"/>
              </a:rPr>
              <a:t> </a:t>
            </a:r>
            <a:r>
              <a:rPr lang="pt-BR" altLang="pt-BR" sz="2400" b="1" dirty="0" smtClean="0">
                <a:solidFill>
                  <a:srgbClr val="00B050"/>
                </a:solidFill>
                <a:latin typeface="+mj-lt"/>
              </a:rPr>
              <a:t>Factura de </a:t>
            </a:r>
            <a:r>
              <a:rPr lang="pt-BR" altLang="pt-BR" sz="2400" b="1" dirty="0" err="1" smtClean="0">
                <a:solidFill>
                  <a:srgbClr val="00B050"/>
                </a:solidFill>
                <a:latin typeface="+mj-lt"/>
              </a:rPr>
              <a:t>Energía</a:t>
            </a:r>
            <a:endParaRPr lang="pt-BR" altLang="pt-BR" sz="2400" b="1" dirty="0" smtClean="0">
              <a:solidFill>
                <a:srgbClr val="00B050"/>
              </a:solidFill>
              <a:latin typeface="+mj-lt"/>
            </a:endParaRPr>
          </a:p>
        </p:txBody>
      </p:sp>
      <p:sp>
        <p:nvSpPr>
          <p:cNvPr id="3" name="Espaço Reservado para Número de Slide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87895D5-59D3-458F-BE3E-9EA2FE993B7B}" type="slidenum">
              <a:rPr lang="pt-BR" altLang="pt-BR"/>
              <a:pPr/>
              <a:t>‹Nº›</a:t>
            </a:fld>
            <a:endParaRPr lang="pt-BR" altLang="pt-BR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ulo_CL_PF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 userDrawn="1"/>
        </p:nvSpPr>
        <p:spPr>
          <a:xfrm>
            <a:off x="4643438" y="4005263"/>
            <a:ext cx="3416300" cy="576262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defRPr/>
            </a:pPr>
            <a:endParaRPr lang="pt-BR" altLang="pt-BR" smtClean="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" name="CaixaDeTexto 2"/>
          <p:cNvSpPr txBox="1"/>
          <p:nvPr userDrawn="1"/>
        </p:nvSpPr>
        <p:spPr>
          <a:xfrm>
            <a:off x="4656138" y="4073525"/>
            <a:ext cx="3444875" cy="4000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pt-BR" sz="2000" b="1" dirty="0">
                <a:latin typeface="+mj-lt"/>
              </a:rPr>
              <a:t>Preguntas Complementarias</a:t>
            </a:r>
          </a:p>
        </p:txBody>
      </p:sp>
      <p:sp>
        <p:nvSpPr>
          <p:cNvPr id="4" name="CaixaDeTexto 3"/>
          <p:cNvSpPr txBox="1"/>
          <p:nvPr userDrawn="1"/>
        </p:nvSpPr>
        <p:spPr>
          <a:xfrm>
            <a:off x="5292725" y="2924175"/>
            <a:ext cx="2232025" cy="8318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defRPr/>
            </a:pPr>
            <a:r>
              <a:rPr lang="pt-BR" altLang="pt-BR" sz="2400" b="1" dirty="0" smtClean="0">
                <a:solidFill>
                  <a:srgbClr val="00B050"/>
                </a:solidFill>
                <a:latin typeface="+mj-lt"/>
              </a:rPr>
              <a:t>FE - Factura de </a:t>
            </a:r>
            <a:r>
              <a:rPr lang="pt-BR" altLang="pt-BR" sz="2400" b="1" dirty="0" err="1" smtClean="0">
                <a:solidFill>
                  <a:srgbClr val="00B050"/>
                </a:solidFill>
                <a:latin typeface="+mj-lt"/>
              </a:rPr>
              <a:t>Energía</a:t>
            </a:r>
            <a:endParaRPr lang="pt-BR" altLang="pt-BR" sz="2400" b="1" dirty="0" smtClean="0">
              <a:solidFill>
                <a:srgbClr val="00B050"/>
              </a:solidFill>
              <a:latin typeface="+mj-lt"/>
            </a:endParaRPr>
          </a:p>
        </p:txBody>
      </p:sp>
      <p:sp>
        <p:nvSpPr>
          <p:cNvPr id="5" name="Espaço Reservado para Número de Slide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DEF3BFA-3223-43CB-B6DF-00A1BC934DC1}" type="slidenum">
              <a:rPr lang="pt-BR" altLang="pt-BR"/>
              <a:pPr/>
              <a:t>‹Nº›</a:t>
            </a:fld>
            <a:endParaRPr lang="pt-BR" altLang="pt-BR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ulo_AT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 userDrawn="1"/>
        </p:nvSpPr>
        <p:spPr>
          <a:xfrm>
            <a:off x="5292725" y="2886075"/>
            <a:ext cx="2232025" cy="8302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pt-BR" sz="2400" b="1" dirty="0">
                <a:solidFill>
                  <a:srgbClr val="FFC000"/>
                </a:solidFill>
                <a:latin typeface="+mj-lt"/>
              </a:rPr>
              <a:t>AT </a:t>
            </a:r>
            <a:r>
              <a:rPr lang="pt-BR" sz="2400" b="1" dirty="0" smtClean="0">
                <a:solidFill>
                  <a:srgbClr val="FFC000"/>
                </a:solidFill>
                <a:latin typeface="+mj-lt"/>
              </a:rPr>
              <a:t>- </a:t>
            </a:r>
            <a:r>
              <a:rPr lang="es-NI" sz="2400" b="1" dirty="0" smtClean="0">
                <a:solidFill>
                  <a:srgbClr val="FFC000"/>
                </a:solidFill>
                <a:latin typeface="+mj-lt"/>
              </a:rPr>
              <a:t>Atención </a:t>
            </a:r>
            <a:r>
              <a:rPr lang="es-NI" sz="2400" b="1" dirty="0">
                <a:solidFill>
                  <a:srgbClr val="FFC000"/>
                </a:solidFill>
                <a:latin typeface="+mj-lt"/>
              </a:rPr>
              <a:t>al Consumidor</a:t>
            </a:r>
          </a:p>
        </p:txBody>
      </p:sp>
      <p:sp>
        <p:nvSpPr>
          <p:cNvPr id="3" name="Espaço Reservado para Número de Slide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5932972-6699-4E28-B05D-856C7DCF9653}" type="slidenum">
              <a:rPr lang="pt-BR" altLang="pt-BR"/>
              <a:pPr/>
              <a:t>‹Nº›</a:t>
            </a:fld>
            <a:endParaRPr lang="pt-BR" altLang="pt-BR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ulo_AT_PF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 userDrawn="1"/>
        </p:nvSpPr>
        <p:spPr>
          <a:xfrm>
            <a:off x="4643438" y="4005263"/>
            <a:ext cx="3416300" cy="576262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defRPr/>
            </a:pPr>
            <a:endParaRPr lang="pt-BR" altLang="pt-BR" smtClean="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" name="CaixaDeTexto 2"/>
          <p:cNvSpPr txBox="1"/>
          <p:nvPr userDrawn="1"/>
        </p:nvSpPr>
        <p:spPr>
          <a:xfrm>
            <a:off x="4656138" y="4073525"/>
            <a:ext cx="3444875" cy="4000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pt-BR" sz="2000" b="1" dirty="0">
                <a:latin typeface="+mj-lt"/>
              </a:rPr>
              <a:t>Preguntas Complementarias</a:t>
            </a:r>
          </a:p>
        </p:txBody>
      </p:sp>
      <p:sp>
        <p:nvSpPr>
          <p:cNvPr id="4" name="CaixaDeTexto 3"/>
          <p:cNvSpPr txBox="1"/>
          <p:nvPr userDrawn="1"/>
        </p:nvSpPr>
        <p:spPr>
          <a:xfrm>
            <a:off x="5292725" y="2886075"/>
            <a:ext cx="2232025" cy="8302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pt-BR" sz="2400" b="1" dirty="0">
                <a:solidFill>
                  <a:srgbClr val="FFC000"/>
                </a:solidFill>
                <a:latin typeface="+mj-lt"/>
              </a:rPr>
              <a:t>AT </a:t>
            </a:r>
            <a:r>
              <a:rPr lang="pt-BR" sz="2400" b="1" dirty="0" smtClean="0">
                <a:solidFill>
                  <a:srgbClr val="FFC000"/>
                </a:solidFill>
                <a:latin typeface="+mj-lt"/>
              </a:rPr>
              <a:t>-</a:t>
            </a:r>
            <a:r>
              <a:rPr lang="pt-BR" sz="2400" b="1" baseline="0" dirty="0" smtClean="0">
                <a:solidFill>
                  <a:srgbClr val="FFC000"/>
                </a:solidFill>
                <a:latin typeface="+mj-lt"/>
              </a:rPr>
              <a:t> </a:t>
            </a:r>
            <a:r>
              <a:rPr lang="es-NI" sz="2400" b="1" dirty="0" smtClean="0">
                <a:solidFill>
                  <a:srgbClr val="FFC000"/>
                </a:solidFill>
                <a:latin typeface="+mj-lt"/>
              </a:rPr>
              <a:t>Atención </a:t>
            </a:r>
            <a:r>
              <a:rPr lang="es-NI" sz="2400" b="1" dirty="0">
                <a:solidFill>
                  <a:srgbClr val="FFC000"/>
                </a:solidFill>
                <a:latin typeface="+mj-lt"/>
              </a:rPr>
              <a:t>al Consumidor</a:t>
            </a:r>
          </a:p>
        </p:txBody>
      </p:sp>
      <p:sp>
        <p:nvSpPr>
          <p:cNvPr id="5" name="Espaço Reservado para Número de Slide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7F19D1F-ADE1-45CB-BF20-48BC56B0E5A6}" type="slidenum">
              <a:rPr lang="pt-BR" altLang="pt-BR"/>
              <a:pPr/>
              <a:t>‹Nº›</a:t>
            </a:fld>
            <a:endParaRPr lang="pt-BR" altLang="pt-BR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ulo_IP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 userDrawn="1"/>
        </p:nvSpPr>
        <p:spPr>
          <a:xfrm>
            <a:off x="5292725" y="2886075"/>
            <a:ext cx="2232025" cy="8302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pt-BR" sz="2400" b="1" dirty="0" smtClean="0">
                <a:solidFill>
                  <a:srgbClr val="459599"/>
                </a:solidFill>
                <a:latin typeface="+mj-lt"/>
              </a:rPr>
              <a:t>AP - </a:t>
            </a:r>
            <a:r>
              <a:rPr lang="pt-BR" sz="2400" b="1" dirty="0">
                <a:solidFill>
                  <a:srgbClr val="459599"/>
                </a:solidFill>
                <a:latin typeface="+mj-lt"/>
              </a:rPr>
              <a:t>Alumbrado Público</a:t>
            </a:r>
          </a:p>
        </p:txBody>
      </p:sp>
      <p:sp>
        <p:nvSpPr>
          <p:cNvPr id="3" name="Espaço Reservado para Número de Slide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6664B16-E554-4114-A6AA-A150D7A60F58}" type="slidenum">
              <a:rPr lang="pt-BR" altLang="pt-BR"/>
              <a:pPr/>
              <a:t>‹Nº›</a:t>
            </a:fld>
            <a:endParaRPr lang="pt-BR" altLang="pt-BR"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ulo_IP_PF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 userDrawn="1"/>
        </p:nvSpPr>
        <p:spPr>
          <a:xfrm>
            <a:off x="4643438" y="4005263"/>
            <a:ext cx="3416300" cy="576262"/>
          </a:xfrm>
          <a:prstGeom prst="rect">
            <a:avLst/>
          </a:prstGeom>
          <a:solidFill>
            <a:srgbClr val="459599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defRPr/>
            </a:pPr>
            <a:endParaRPr lang="pt-BR" altLang="pt-BR" smtClean="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" name="CaixaDeTexto 2"/>
          <p:cNvSpPr txBox="1"/>
          <p:nvPr userDrawn="1"/>
        </p:nvSpPr>
        <p:spPr>
          <a:xfrm>
            <a:off x="4656138" y="4073525"/>
            <a:ext cx="3444875" cy="4000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pt-BR" sz="2000" b="1" dirty="0">
                <a:latin typeface="+mj-lt"/>
              </a:rPr>
              <a:t>Preguntas Complementarias</a:t>
            </a:r>
          </a:p>
        </p:txBody>
      </p:sp>
      <p:sp>
        <p:nvSpPr>
          <p:cNvPr id="4" name="CaixaDeTexto 3"/>
          <p:cNvSpPr txBox="1"/>
          <p:nvPr userDrawn="1"/>
        </p:nvSpPr>
        <p:spPr>
          <a:xfrm>
            <a:off x="5292725" y="2886075"/>
            <a:ext cx="2232025" cy="8302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pt-BR" sz="2400" b="1" dirty="0" smtClean="0">
                <a:solidFill>
                  <a:srgbClr val="459599"/>
                </a:solidFill>
                <a:latin typeface="+mj-lt"/>
              </a:rPr>
              <a:t>AP - </a:t>
            </a:r>
            <a:r>
              <a:rPr lang="pt-BR" sz="2400" b="1" dirty="0">
                <a:solidFill>
                  <a:srgbClr val="459599"/>
                </a:solidFill>
                <a:latin typeface="+mj-lt"/>
              </a:rPr>
              <a:t>Alumbrado Público</a:t>
            </a:r>
          </a:p>
        </p:txBody>
      </p:sp>
      <p:sp>
        <p:nvSpPr>
          <p:cNvPr id="5" name="Espaço Reservado para Número de Slide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0E5C4C7-89DB-4298-BF87-6733D3979089}" type="slidenum">
              <a:rPr lang="pt-BR" altLang="pt-BR"/>
              <a:pPr/>
              <a:t>‹Nº›</a:t>
            </a:fld>
            <a:endParaRPr lang="pt-BR" alt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+2 subtitulos + OBSERVACO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 userDrawn="1"/>
        </p:nvSpPr>
        <p:spPr>
          <a:xfrm>
            <a:off x="0" y="6794500"/>
            <a:ext cx="9144000" cy="71438"/>
          </a:xfrm>
          <a:prstGeom prst="rect">
            <a:avLst/>
          </a:prstGeom>
          <a:solidFill>
            <a:srgbClr val="F36F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000" y="406800"/>
            <a:ext cx="7920000" cy="439200"/>
          </a:xfrm>
        </p:spPr>
        <p:txBody>
          <a:bodyPr>
            <a:noAutofit/>
          </a:bodyPr>
          <a:lstStyle>
            <a:lvl1pPr algn="l">
              <a:lnSpc>
                <a:spcPts val="2500"/>
              </a:lnSpc>
              <a:defRPr sz="2300"/>
            </a:lvl1pPr>
          </a:lstStyle>
          <a:p>
            <a:r>
              <a:rPr lang="pt-BR" dirty="0" smtClean="0"/>
              <a:t>Clique para editar o estilo do título mestre</a:t>
            </a:r>
            <a:endParaRPr lang="pt-BR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quarter" idx="16"/>
          </p:nvPr>
        </p:nvSpPr>
        <p:spPr>
          <a:xfrm>
            <a:off x="637200" y="788400"/>
            <a:ext cx="7920037" cy="327600"/>
          </a:xfrm>
        </p:spPr>
        <p:txBody>
          <a:bodyPr anchor="ctr"/>
          <a:lstStyle>
            <a:lvl1pPr marL="285750" indent="-285750">
              <a:buFont typeface="Arial" panose="020B0604020202020204" pitchFamily="34" charset="0"/>
              <a:buNone/>
              <a:defRPr lang="pt-BR" sz="1800" b="1" kern="1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pt-BR" dirty="0" smtClean="0"/>
              <a:t>Clique para editar o texto mestre</a:t>
            </a:r>
            <a:endParaRPr lang="pt-BR" dirty="0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17"/>
          </p:nvPr>
        </p:nvSpPr>
        <p:spPr>
          <a:xfrm>
            <a:off x="636588" y="1116013"/>
            <a:ext cx="7920037" cy="368300"/>
          </a:xfrm>
        </p:spPr>
        <p:txBody>
          <a:bodyPr/>
          <a:lstStyle>
            <a:lvl1pPr marL="0" indent="0" algn="l">
              <a:buNone/>
              <a:defRPr/>
            </a:lvl1pPr>
          </a:lstStyle>
          <a:p>
            <a:pPr lvl="0"/>
            <a:r>
              <a:rPr lang="pt-BR" dirty="0" smtClean="0"/>
              <a:t>Clique para editar o texto mestre</a:t>
            </a:r>
            <a:endParaRPr lang="pt-BR" dirty="0"/>
          </a:p>
        </p:txBody>
      </p:sp>
      <p:sp>
        <p:nvSpPr>
          <p:cNvPr id="7" name="Espaço Reservado para Texto 6"/>
          <p:cNvSpPr>
            <a:spLocks noGrp="1"/>
          </p:cNvSpPr>
          <p:nvPr>
            <p:ph type="body" sz="quarter" idx="18"/>
          </p:nvPr>
        </p:nvSpPr>
        <p:spPr>
          <a:xfrm>
            <a:off x="636588" y="1628774"/>
            <a:ext cx="7920037" cy="4968577"/>
          </a:xfrm>
        </p:spPr>
        <p:txBody>
          <a:bodyPr/>
          <a:lstStyle>
            <a:lvl1pPr marL="285750" indent="-285750">
              <a:defRPr lang="pt-BR" sz="1600" i="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85750" indent="-285750">
              <a:defRPr/>
            </a:lvl2pPr>
            <a:lvl3pPr marL="285750" indent="-285750">
              <a:defRPr/>
            </a:lvl3pPr>
            <a:lvl4pPr marL="285750" indent="-285750">
              <a:defRPr/>
            </a:lvl4pPr>
            <a:lvl5pPr marL="285750" indent="-285750">
              <a:defRPr/>
            </a:lvl5pPr>
          </a:lstStyle>
          <a:p>
            <a:pPr lvl="0"/>
            <a:r>
              <a:rPr lang="pt-BR" dirty="0" smtClean="0"/>
              <a:t>Clique para editar o texto mestre</a:t>
            </a:r>
          </a:p>
        </p:txBody>
      </p:sp>
      <p:sp>
        <p:nvSpPr>
          <p:cNvPr id="8" name="Espaço Reservado para Número de Slide 5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45CC7C-412A-426D-B601-EA9D494E4338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06096718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ulo_RS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 userDrawn="1"/>
        </p:nvSpPr>
        <p:spPr>
          <a:xfrm>
            <a:off x="5003800" y="2924175"/>
            <a:ext cx="2952750" cy="8302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pt-BR" sz="2400" b="1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RS </a:t>
            </a:r>
            <a:r>
              <a:rPr lang="pt-BR" sz="2400" b="1" dirty="0" smtClean="0">
                <a:solidFill>
                  <a:schemeClr val="bg2">
                    <a:lumMod val="50000"/>
                  </a:schemeClr>
                </a:solidFill>
                <a:latin typeface="+mj-lt"/>
              </a:rPr>
              <a:t>- </a:t>
            </a:r>
            <a:r>
              <a:rPr lang="pt-BR" sz="2400" b="1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Responsabilidad</a:t>
            </a:r>
            <a:r>
              <a:rPr lang="pt-BR" sz="2400" b="1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Social</a:t>
            </a:r>
          </a:p>
        </p:txBody>
      </p:sp>
      <p:sp>
        <p:nvSpPr>
          <p:cNvPr id="3" name="Espaço Reservado para Número de Slide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01E1489-1464-4B60-ABD4-F0BF13B6745A}" type="slidenum">
              <a:rPr lang="pt-BR" altLang="pt-BR"/>
              <a:pPr/>
              <a:t>‹Nº›</a:t>
            </a:fld>
            <a:endParaRPr lang="pt-BR" altLang="pt-BR"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ulo_PR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 userDrawn="1"/>
        </p:nvSpPr>
        <p:spPr>
          <a:xfrm>
            <a:off x="5148263" y="3141663"/>
            <a:ext cx="2232025" cy="4619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pt-BR" sz="2400" b="1" dirty="0">
                <a:solidFill>
                  <a:schemeClr val="tx1"/>
                </a:solidFill>
                <a:latin typeface="+mj-lt"/>
              </a:rPr>
              <a:t>PR - </a:t>
            </a:r>
            <a:r>
              <a:rPr lang="pt-BR" sz="2400" b="1" dirty="0" err="1">
                <a:solidFill>
                  <a:schemeClr val="tx1"/>
                </a:solidFill>
                <a:latin typeface="+mj-lt"/>
              </a:rPr>
              <a:t>Precio</a:t>
            </a:r>
            <a:endParaRPr lang="pt-BR" sz="24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3" name="Espaço Reservado para Número de Slide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49F28C4-3489-4BD2-A846-E5031C42BFF3}" type="slidenum">
              <a:rPr lang="pt-BR" altLang="pt-BR"/>
              <a:pPr/>
              <a:t>‹Nº›</a:t>
            </a:fld>
            <a:endParaRPr lang="pt-BR" altLang="pt-BR"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ulo_IM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 userDrawn="1"/>
        </p:nvSpPr>
        <p:spPr>
          <a:xfrm>
            <a:off x="5292725" y="3040063"/>
            <a:ext cx="2232025" cy="4603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pt-BR" sz="2400" b="1" dirty="0">
                <a:solidFill>
                  <a:srgbClr val="00B0F0"/>
                </a:solidFill>
                <a:latin typeface="+mj-lt"/>
              </a:rPr>
              <a:t>IM </a:t>
            </a:r>
            <a:r>
              <a:rPr lang="pt-BR" sz="2400" b="1" dirty="0" smtClean="0">
                <a:solidFill>
                  <a:srgbClr val="00B0F0"/>
                </a:solidFill>
                <a:latin typeface="+mj-lt"/>
              </a:rPr>
              <a:t>- </a:t>
            </a:r>
            <a:r>
              <a:rPr lang="pt-BR" sz="2400" b="1" dirty="0" err="1">
                <a:solidFill>
                  <a:srgbClr val="00B0F0"/>
                </a:solidFill>
                <a:latin typeface="+mj-lt"/>
              </a:rPr>
              <a:t>Imagen</a:t>
            </a:r>
            <a:endParaRPr lang="pt-BR" sz="2400" b="1" dirty="0">
              <a:solidFill>
                <a:srgbClr val="00B0F0"/>
              </a:solidFill>
              <a:latin typeface="+mj-lt"/>
            </a:endParaRPr>
          </a:p>
        </p:txBody>
      </p:sp>
      <p:sp>
        <p:nvSpPr>
          <p:cNvPr id="3" name="Espaço Reservado para Número de Slide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B2A5D70-7C7E-4D5C-9E15-EEE3F70D6A1D}" type="slidenum">
              <a:rPr lang="pt-BR" altLang="pt-BR"/>
              <a:pPr/>
              <a:t>‹Nº›</a:t>
            </a:fld>
            <a:endParaRPr lang="pt-BR" altLang="pt-BR"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SQP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 userDrawn="1"/>
        </p:nvSpPr>
        <p:spPr>
          <a:xfrm>
            <a:off x="4643438" y="2959100"/>
            <a:ext cx="3600450" cy="8302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s-ES" sz="2400" b="1" dirty="0">
                <a:solidFill>
                  <a:srgbClr val="6A4C24"/>
                </a:solidFill>
                <a:latin typeface="+mj-lt"/>
              </a:rPr>
              <a:t>Índice de Satisfacción </a:t>
            </a:r>
          </a:p>
          <a:p>
            <a:pPr algn="ctr">
              <a:defRPr/>
            </a:pPr>
            <a:r>
              <a:rPr lang="es-ES" sz="2400" b="1" dirty="0">
                <a:solidFill>
                  <a:srgbClr val="6A4C24"/>
                </a:solidFill>
                <a:latin typeface="+mj-lt"/>
              </a:rPr>
              <a:t>con la Calidad Percibida </a:t>
            </a:r>
          </a:p>
        </p:txBody>
      </p:sp>
      <p:pic>
        <p:nvPicPr>
          <p:cNvPr id="3" name="Imagem 6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96875" y="384175"/>
            <a:ext cx="5903913" cy="592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Espaço Reservado para Número de Slide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C9B80F1-06BF-4F49-96F5-B897746F4A19}" type="slidenum">
              <a:rPr lang="pt-BR" altLang="pt-BR"/>
              <a:pPr/>
              <a:t>‹Nº›</a:t>
            </a:fld>
            <a:endParaRPr lang="pt-BR" altLang="pt-BR"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AOP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 userDrawn="1"/>
        </p:nvSpPr>
        <p:spPr>
          <a:xfrm>
            <a:off x="4643438" y="2957513"/>
            <a:ext cx="3600450" cy="8302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s-ES" sz="2400" b="1" dirty="0">
                <a:solidFill>
                  <a:srgbClr val="6A4C24"/>
                </a:solidFill>
                <a:latin typeface="+mj-lt"/>
              </a:rPr>
              <a:t>Índice de Satisfacción </a:t>
            </a:r>
          </a:p>
          <a:p>
            <a:pPr algn="ctr">
              <a:defRPr/>
            </a:pPr>
            <a:r>
              <a:rPr lang="es-ES" sz="2400" b="1" dirty="0">
                <a:solidFill>
                  <a:srgbClr val="6A4C24"/>
                </a:solidFill>
                <a:latin typeface="+mj-lt"/>
              </a:rPr>
              <a:t>con el Precio Percibido</a:t>
            </a:r>
            <a:endParaRPr lang="pt-BR" sz="2400" b="1" dirty="0">
              <a:solidFill>
                <a:srgbClr val="6A4C24"/>
              </a:solidFill>
              <a:latin typeface="+mj-lt"/>
            </a:endParaRPr>
          </a:p>
        </p:txBody>
      </p:sp>
      <p:pic>
        <p:nvPicPr>
          <p:cNvPr id="3" name="Imagem 6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96875" y="382588"/>
            <a:ext cx="5905500" cy="5926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Espaço Reservado para Número de Slide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E7D15A6-663D-4247-8D50-712ACEEA7BCF}" type="slidenum">
              <a:rPr lang="pt-BR" altLang="pt-BR"/>
              <a:pPr/>
              <a:t>‹Nº›</a:t>
            </a:fld>
            <a:endParaRPr lang="pt-BR" altLang="pt-BR"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ISG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 userDrawn="1"/>
        </p:nvSpPr>
        <p:spPr>
          <a:xfrm>
            <a:off x="4932363" y="2957513"/>
            <a:ext cx="2951162" cy="8318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s-ES" sz="2400" b="1" dirty="0">
                <a:solidFill>
                  <a:srgbClr val="6A4C24"/>
                </a:solidFill>
                <a:latin typeface="+mj-lt"/>
              </a:rPr>
              <a:t>Índice de Satisfacción General</a:t>
            </a:r>
          </a:p>
        </p:txBody>
      </p:sp>
      <p:pic>
        <p:nvPicPr>
          <p:cNvPr id="3" name="Imagem 6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96875" y="387350"/>
            <a:ext cx="5903913" cy="590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Espaço Reservado para Número de Slide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BAA3EC0-70A6-43C2-83D5-BEA045C290F1}" type="slidenum">
              <a:rPr lang="pt-BR" altLang="pt-BR"/>
              <a:pPr/>
              <a:t>‹Nº›</a:t>
            </a:fld>
            <a:endParaRPr lang="pt-BR" altLang="pt-BR"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ic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 userDrawn="1"/>
        </p:nvSpPr>
        <p:spPr>
          <a:xfrm>
            <a:off x="4572000" y="2957513"/>
            <a:ext cx="3600450" cy="8318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pt-BR" sz="2400" b="1" dirty="0">
                <a:solidFill>
                  <a:srgbClr val="6A4C24"/>
                </a:solidFill>
                <a:latin typeface="+mj-lt"/>
              </a:rPr>
              <a:t>Índice de Satisfação</a:t>
            </a:r>
          </a:p>
          <a:p>
            <a:pPr algn="ctr">
              <a:defRPr/>
            </a:pPr>
            <a:r>
              <a:rPr lang="pt-BR" sz="2400" b="1" dirty="0">
                <a:solidFill>
                  <a:srgbClr val="6A4C24"/>
                </a:solidFill>
                <a:latin typeface="+mj-lt"/>
              </a:rPr>
              <a:t>do Consumidor</a:t>
            </a:r>
          </a:p>
        </p:txBody>
      </p:sp>
      <p:pic>
        <p:nvPicPr>
          <p:cNvPr id="3" name="Imagem 6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96875" y="404813"/>
            <a:ext cx="5903913" cy="583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Espaço Reservado para Número de Slide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AD0D63B-FB5A-407F-AF39-C0F7BDAF2563}" type="slidenum">
              <a:rPr lang="pt-BR" altLang="pt-BR"/>
              <a:pPr/>
              <a:t>‹Nº›</a:t>
            </a:fld>
            <a:endParaRPr lang="pt-BR" altLang="pt-BR"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ESC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6"/>
          <p:cNvPicPr>
            <a:picLocks noChangeAspect="1"/>
          </p:cNvPicPr>
          <p:nvPr userDrawn="1"/>
        </p:nvPicPr>
        <p:blipFill>
          <a:blip r:embed="rId3" cstate="print"/>
          <a:srcRect l="-842" t="497" r="-182" b="-58"/>
          <a:stretch>
            <a:fillRect/>
          </a:stretch>
        </p:blipFill>
        <p:spPr bwMode="auto">
          <a:xfrm>
            <a:off x="-468313" y="404813"/>
            <a:ext cx="5984876" cy="5884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ixaDeTexto 2"/>
          <p:cNvSpPr txBox="1"/>
          <p:nvPr userDrawn="1"/>
        </p:nvSpPr>
        <p:spPr>
          <a:xfrm>
            <a:off x="4643438" y="2957513"/>
            <a:ext cx="3600450" cy="8318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pt-BR" sz="2400" b="1" dirty="0">
                <a:solidFill>
                  <a:srgbClr val="6A4C24"/>
                </a:solidFill>
                <a:latin typeface="+mj-lt"/>
              </a:rPr>
              <a:t>Índice de </a:t>
            </a:r>
          </a:p>
          <a:p>
            <a:pPr algn="ctr">
              <a:defRPr/>
            </a:pPr>
            <a:r>
              <a:rPr lang="pt-BR" sz="2400" b="1" dirty="0">
                <a:solidFill>
                  <a:srgbClr val="6A4C24"/>
                </a:solidFill>
                <a:latin typeface="+mj-lt"/>
              </a:rPr>
              <a:t>Excelência</a:t>
            </a:r>
          </a:p>
        </p:txBody>
      </p:sp>
      <p:sp>
        <p:nvSpPr>
          <p:cNvPr id="4" name="Espaço Reservado para Número de Slide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EC5CE21-CDF7-43BA-99ED-70F9E96959DC}" type="slidenum">
              <a:rPr lang="pt-BR" altLang="pt-BR"/>
              <a:pPr/>
              <a:t>‹Nº›</a:t>
            </a:fld>
            <a:endParaRPr lang="pt-BR" altLang="pt-BR"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SC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 userDrawn="1"/>
        </p:nvSpPr>
        <p:spPr>
          <a:xfrm>
            <a:off x="4643438" y="2957513"/>
            <a:ext cx="3600450" cy="8302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s-ES" sz="2400" b="1" dirty="0">
                <a:solidFill>
                  <a:srgbClr val="6A4C24"/>
                </a:solidFill>
                <a:latin typeface="+mj-lt"/>
              </a:rPr>
              <a:t>Índice de Satisfacción del Consumidor</a:t>
            </a:r>
          </a:p>
        </p:txBody>
      </p:sp>
      <p:pic>
        <p:nvPicPr>
          <p:cNvPr id="3" name="Imagem 2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8" t="-2304" r="1207" b="3429"/>
          <a:stretch/>
        </p:blipFill>
        <p:spPr bwMode="auto">
          <a:xfrm>
            <a:off x="-36512" y="246007"/>
            <a:ext cx="5472608" cy="5843581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Espaço Reservado para Número de Slide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3A84F8-777F-41DB-A7A6-5422150798C6}" type="slidenum">
              <a:rPr lang="pt-BR" altLang="pt-BR"/>
              <a:pPr/>
              <a:t>‹Nº›</a:t>
            </a:fld>
            <a:endParaRPr lang="pt-BR" altLang="pt-BR"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IQP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 userDrawn="1"/>
        </p:nvSpPr>
        <p:spPr>
          <a:xfrm>
            <a:off x="4729163" y="2924175"/>
            <a:ext cx="3382962" cy="8302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defRPr/>
            </a:pPr>
            <a:r>
              <a:rPr lang="es-ES" altLang="pt-BR" sz="2400" b="1" dirty="0" smtClean="0">
                <a:solidFill>
                  <a:srgbClr val="6A4C24"/>
                </a:solidFill>
                <a:latin typeface="+mj-lt"/>
              </a:rPr>
              <a:t>Índice de Insatisfacción con la Calidad Percibida</a:t>
            </a:r>
            <a:endParaRPr lang="pt-BR" altLang="pt-BR" sz="2400" b="1" dirty="0" smtClean="0">
              <a:solidFill>
                <a:srgbClr val="6A4C24"/>
              </a:solidFill>
              <a:latin typeface="+mj-lt"/>
            </a:endParaRPr>
          </a:p>
        </p:txBody>
      </p:sp>
      <p:pic>
        <p:nvPicPr>
          <p:cNvPr id="3" name="Imagem 6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96875" y="387350"/>
            <a:ext cx="5903913" cy="590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Espaço Reservado para Número de Slide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128ADFC-9C65-4653-8507-1D3F2B3605AB}" type="slidenum">
              <a:rPr lang="pt-BR" altLang="pt-BR"/>
              <a:pPr/>
              <a:t>‹Nº›</a:t>
            </a:fld>
            <a:endParaRPr lang="pt-BR" alt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+ imag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 userDrawn="1"/>
        </p:nvSpPr>
        <p:spPr>
          <a:xfrm>
            <a:off x="0" y="6794500"/>
            <a:ext cx="9144000" cy="71438"/>
          </a:xfrm>
          <a:prstGeom prst="rect">
            <a:avLst/>
          </a:prstGeom>
          <a:solidFill>
            <a:srgbClr val="F36F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000" y="406800"/>
            <a:ext cx="7920000" cy="439200"/>
          </a:xfrm>
        </p:spPr>
        <p:txBody>
          <a:bodyPr>
            <a:noAutofit/>
          </a:bodyPr>
          <a:lstStyle>
            <a:lvl1pPr algn="l">
              <a:lnSpc>
                <a:spcPts val="2500"/>
              </a:lnSpc>
              <a:defRPr sz="2300"/>
            </a:lvl1pPr>
          </a:lstStyle>
          <a:p>
            <a:r>
              <a:rPr lang="pt-BR" dirty="0" smtClean="0"/>
              <a:t>Clique para editar o estilo do título mestre</a:t>
            </a:r>
            <a:endParaRPr lang="pt-BR" dirty="0"/>
          </a:p>
        </p:txBody>
      </p:sp>
      <p:sp>
        <p:nvSpPr>
          <p:cNvPr id="4" name="Espaço Reservado para Número de Slide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B66EDF-DADC-48FF-934F-901D0D531849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5702352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EQP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 userDrawn="1"/>
        </p:nvSpPr>
        <p:spPr>
          <a:xfrm>
            <a:off x="4859338" y="2924175"/>
            <a:ext cx="3168650" cy="8302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s-ES" sz="2400" b="1" dirty="0">
                <a:solidFill>
                  <a:srgbClr val="6A4C24"/>
                </a:solidFill>
                <a:latin typeface="+mj-lt"/>
              </a:rPr>
              <a:t>Índice de Excelencia de la Calidad Percibida</a:t>
            </a:r>
          </a:p>
        </p:txBody>
      </p:sp>
      <p:pic>
        <p:nvPicPr>
          <p:cNvPr id="3" name="Imagem 6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96875" y="387350"/>
            <a:ext cx="5903913" cy="590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Espaço Reservado para Número de Slide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13D4A19-CBFC-4655-8FD7-2E875BEC53AF}" type="slidenum">
              <a:rPr lang="pt-BR" altLang="pt-BR"/>
              <a:pPr/>
              <a:t>‹Nº›</a:t>
            </a:fld>
            <a:endParaRPr lang="pt-BR" altLang="pt-BR"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AC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 userDrawn="1"/>
        </p:nvSpPr>
        <p:spPr>
          <a:xfrm>
            <a:off x="4932363" y="2924175"/>
            <a:ext cx="2951162" cy="8302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s-ES" sz="2400" b="1" dirty="0">
                <a:solidFill>
                  <a:srgbClr val="6A4C24"/>
                </a:solidFill>
                <a:latin typeface="+mj-lt"/>
              </a:rPr>
              <a:t>Índice de Aprobación del Consumidor</a:t>
            </a:r>
          </a:p>
        </p:txBody>
      </p:sp>
      <p:pic>
        <p:nvPicPr>
          <p:cNvPr id="3" name="Imagem 6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96875" y="387350"/>
            <a:ext cx="5903913" cy="590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Espaço Reservado para Número de Slide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C246F04-166A-43AE-99AA-6FDD5AAC5559}" type="slidenum">
              <a:rPr lang="pt-BR" altLang="pt-BR"/>
              <a:pPr/>
              <a:t>‹Nº›</a:t>
            </a:fld>
            <a:endParaRPr lang="pt-BR" altLang="pt-BR"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Layout Personalizado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 userDrawn="1"/>
        </p:nvSpPr>
        <p:spPr>
          <a:xfrm>
            <a:off x="5003800" y="2957513"/>
            <a:ext cx="2736850" cy="8318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s-ES_tradnl" sz="2400" b="1" dirty="0">
                <a:solidFill>
                  <a:srgbClr val="6A4C24"/>
                </a:solidFill>
                <a:latin typeface="+mj-lt"/>
              </a:rPr>
              <a:t>Índice de Conformidad Global</a:t>
            </a:r>
          </a:p>
        </p:txBody>
      </p:sp>
      <p:pic>
        <p:nvPicPr>
          <p:cNvPr id="3" name="Imagem 6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96875" y="387350"/>
            <a:ext cx="5903913" cy="590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Espaço Reservado para Número de Slide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3D65CBD-0C58-466C-8BE5-3ACCC1F3BAED}" type="slidenum">
              <a:rPr lang="pt-BR" altLang="pt-BR"/>
              <a:pPr/>
              <a:t>‹Nº›</a:t>
            </a:fld>
            <a:endParaRPr lang="pt-BR" altLang="pt-BR"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Layout Personalizado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6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96875" y="387350"/>
            <a:ext cx="5921375" cy="5921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ixaDeTexto 2"/>
          <p:cNvSpPr txBox="1"/>
          <p:nvPr userDrawn="1"/>
        </p:nvSpPr>
        <p:spPr>
          <a:xfrm>
            <a:off x="4930775" y="2957513"/>
            <a:ext cx="3097213" cy="8318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defRPr/>
            </a:pPr>
            <a:r>
              <a:rPr lang="es-NI" altLang="pt-BR" sz="2400" b="1" dirty="0" smtClean="0">
                <a:solidFill>
                  <a:srgbClr val="6A4C24"/>
                </a:solidFill>
                <a:latin typeface="+mj-lt"/>
              </a:rPr>
              <a:t>Índice de Evaluación de Trayectoria</a:t>
            </a:r>
            <a:endParaRPr lang="pt-BR" altLang="pt-BR" sz="2400" b="1" dirty="0" smtClean="0">
              <a:solidFill>
                <a:srgbClr val="6A4C24"/>
              </a:solidFill>
              <a:latin typeface="+mj-lt"/>
            </a:endParaRPr>
          </a:p>
        </p:txBody>
      </p:sp>
      <p:sp>
        <p:nvSpPr>
          <p:cNvPr id="4" name="Espaço Reservado para Número de Slide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032C240-97E8-4F0D-AEA5-D29755FA9727}" type="slidenum">
              <a:rPr lang="pt-BR" altLang="pt-BR"/>
              <a:pPr/>
              <a:t>‹Nº›</a:t>
            </a:fld>
            <a:endParaRPr lang="pt-BR" altLang="pt-BR"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Layout Personalizado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 userDrawn="1"/>
        </p:nvSpPr>
        <p:spPr>
          <a:xfrm>
            <a:off x="5076825" y="2924175"/>
            <a:ext cx="2592388" cy="8318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pt-BR" sz="2400" b="1" dirty="0">
                <a:solidFill>
                  <a:srgbClr val="6A4C24"/>
                </a:solidFill>
                <a:latin typeface="+mj-lt"/>
              </a:rPr>
              <a:t>Índice de Distancia para </a:t>
            </a:r>
            <a:r>
              <a:rPr lang="pt-BR" sz="2400" b="1" dirty="0" err="1">
                <a:solidFill>
                  <a:srgbClr val="6A4C24"/>
                </a:solidFill>
                <a:latin typeface="+mj-lt"/>
              </a:rPr>
              <a:t>el</a:t>
            </a:r>
            <a:r>
              <a:rPr lang="pt-BR" sz="2400" b="1" dirty="0">
                <a:solidFill>
                  <a:srgbClr val="6A4C24"/>
                </a:solidFill>
                <a:latin typeface="+mj-lt"/>
              </a:rPr>
              <a:t> Ideal</a:t>
            </a:r>
          </a:p>
        </p:txBody>
      </p:sp>
      <p:pic>
        <p:nvPicPr>
          <p:cNvPr id="3" name="Imagem 6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92113" y="387350"/>
            <a:ext cx="5903913" cy="590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Espaço Reservado para Número de Slide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98C6032-17D9-4693-8449-68053B9AAEC6}" type="slidenum">
              <a:rPr lang="pt-BR" altLang="pt-BR"/>
              <a:pPr/>
              <a:t>‹Nº›</a:t>
            </a:fld>
            <a:endParaRPr lang="pt-BR" altLang="pt-BR"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SG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 userDrawn="1"/>
        </p:nvSpPr>
        <p:spPr>
          <a:xfrm>
            <a:off x="4643438" y="2957513"/>
            <a:ext cx="3600450" cy="8309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defRPr/>
            </a:pPr>
            <a:r>
              <a:rPr lang="pt-BR" altLang="pt-BR" dirty="0" smtClean="0">
                <a:solidFill>
                  <a:srgbClr val="6A4C24"/>
                </a:solidFill>
                <a:latin typeface="Franklin Gothic Medium Cond" panose="020B0606030402020204" pitchFamily="34" charset="0"/>
              </a:rPr>
              <a:t>ISG – Índice de Satisfacción General</a:t>
            </a:r>
          </a:p>
        </p:txBody>
      </p:sp>
      <p:sp>
        <p:nvSpPr>
          <p:cNvPr id="3" name="Espaço Reservado para Número de Slide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9A06C15C-6382-4178-BAE0-D9E37311040C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  <p:sp>
        <p:nvSpPr>
          <p:cNvPr id="4" name="CaixaDeTexto 3"/>
          <p:cNvSpPr txBox="1"/>
          <p:nvPr userDrawn="1"/>
        </p:nvSpPr>
        <p:spPr>
          <a:xfrm>
            <a:off x="5014913" y="4048125"/>
            <a:ext cx="2797175" cy="830263"/>
          </a:xfrm>
          <a:prstGeom prst="rect">
            <a:avLst/>
          </a:prstGeom>
          <a:solidFill>
            <a:srgbClr val="7F4925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pt-BR" sz="2400" dirty="0" smtClean="0">
                <a:solidFill>
                  <a:schemeClr val="bg1"/>
                </a:solidFill>
                <a:latin typeface="Franklin Gothic Medium Cond" panose="020B0606030402020204" pitchFamily="34" charset="0"/>
              </a:rPr>
              <a:t>Preguntas Complementarias</a:t>
            </a:r>
            <a:endParaRPr lang="pt-BR" sz="2400" dirty="0">
              <a:solidFill>
                <a:schemeClr val="bg1"/>
              </a:solidFill>
              <a:latin typeface="Franklin Gothic Medium Cond" panose="020B06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79306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gradecimento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>
            <a:spLocks noChangeArrowheads="1"/>
          </p:cNvSpPr>
          <p:nvPr userDrawn="1"/>
        </p:nvSpPr>
        <p:spPr bwMode="auto">
          <a:xfrm>
            <a:off x="1892300" y="2001838"/>
            <a:ext cx="5359400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pt-BR" sz="5400" b="1" i="1" dirty="0" smtClean="0">
                <a:solidFill>
                  <a:schemeClr val="accent6">
                    <a:lumMod val="75000"/>
                  </a:schemeClr>
                </a:solidFill>
                <a:latin typeface="+mn-lt"/>
              </a:rPr>
              <a:t>¡</a:t>
            </a:r>
            <a:r>
              <a:rPr lang="pt-BR" altLang="pt-BR" sz="5400" b="1" i="1" dirty="0" err="1" smtClean="0">
                <a:solidFill>
                  <a:schemeClr val="accent6">
                    <a:lumMod val="75000"/>
                  </a:schemeClr>
                </a:solidFill>
                <a:latin typeface="+mn-lt"/>
              </a:rPr>
              <a:t>Gracias</a:t>
            </a:r>
            <a:r>
              <a:rPr lang="pt-BR" altLang="pt-BR" sz="5400" b="1" i="1" dirty="0" smtClean="0">
                <a:solidFill>
                  <a:schemeClr val="accent6">
                    <a:lumMod val="75000"/>
                  </a:schemeClr>
                </a:solidFill>
                <a:latin typeface="+mn-lt"/>
              </a:rPr>
              <a:t>!</a:t>
            </a:r>
          </a:p>
        </p:txBody>
      </p:sp>
      <p:sp>
        <p:nvSpPr>
          <p:cNvPr id="3" name="Arco 2"/>
          <p:cNvSpPr/>
          <p:nvPr userDrawn="1"/>
        </p:nvSpPr>
        <p:spPr>
          <a:xfrm rot="21413476" flipH="1">
            <a:off x="2700338" y="2867025"/>
            <a:ext cx="3887787" cy="633413"/>
          </a:xfrm>
          <a:prstGeom prst="arc">
            <a:avLst>
              <a:gd name="adj1" fmla="val 11050357"/>
              <a:gd name="adj2" fmla="val 21490390"/>
            </a:avLst>
          </a:prstGeom>
          <a:noFill/>
          <a:ln w="190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pic>
        <p:nvPicPr>
          <p:cNvPr id="4" name="Imagem 7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76613" y="3429000"/>
            <a:ext cx="2516187" cy="46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Imagem 4" descr="assinatura final.png"/>
          <p:cNvPicPr>
            <a:picLocks noChangeAspect="1"/>
          </p:cNvPicPr>
          <p:nvPr userDrawn="1"/>
        </p:nvPicPr>
        <p:blipFill>
          <a:blip r:embed="rId4" cstate="print"/>
          <a:srcRect t="50427"/>
          <a:stretch>
            <a:fillRect/>
          </a:stretch>
        </p:blipFill>
        <p:spPr bwMode="auto">
          <a:xfrm>
            <a:off x="3286125" y="4017963"/>
            <a:ext cx="2725738" cy="706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ULOS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636785" y="2563116"/>
            <a:ext cx="3870430" cy="1731768"/>
          </a:xfrm>
        </p:spPr>
        <p:txBody>
          <a:bodyPr>
            <a:noAutofit/>
          </a:bodyPr>
          <a:lstStyle>
            <a:lvl1pPr algn="ctr">
              <a:lnSpc>
                <a:spcPct val="100000"/>
              </a:lnSpc>
              <a:defRPr sz="4000">
                <a:solidFill>
                  <a:srgbClr val="459599"/>
                </a:solidFill>
              </a:defRPr>
            </a:lvl1pPr>
          </a:lstStyle>
          <a:p>
            <a:r>
              <a:rPr lang="pt-BR" smtClean="0"/>
              <a:t>Clique para editar o título mestre</a:t>
            </a:r>
            <a:endParaRPr lang="pt-BR" dirty="0"/>
          </a:p>
        </p:txBody>
      </p:sp>
      <p:sp>
        <p:nvSpPr>
          <p:cNvPr id="3" name="Espaço Reservado para Número de Slide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B9C3D59B-0380-45AF-B023-9A1D8244E3ED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72234826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aracterizacao dos entrevistados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636785" y="2563116"/>
            <a:ext cx="3870430" cy="1731768"/>
          </a:xfrm>
        </p:spPr>
        <p:txBody>
          <a:bodyPr>
            <a:noAutofit/>
          </a:bodyPr>
          <a:lstStyle>
            <a:lvl1pPr algn="ctr">
              <a:lnSpc>
                <a:spcPct val="100000"/>
              </a:lnSpc>
              <a:defRPr sz="4000">
                <a:solidFill>
                  <a:schemeClr val="bg1"/>
                </a:solidFill>
              </a:defRPr>
            </a:lvl1pPr>
          </a:lstStyle>
          <a:p>
            <a:r>
              <a:rPr lang="pt-BR" smtClean="0"/>
              <a:t>Clique para editar o título mestre</a:t>
            </a:r>
            <a:endParaRPr lang="pt-BR" dirty="0"/>
          </a:p>
        </p:txBody>
      </p:sp>
      <p:sp>
        <p:nvSpPr>
          <p:cNvPr id="3" name="Espaço Reservado para Número de Slide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708869B1-BFA5-4928-BA75-01E3280FC92B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291453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aracterizacao dos domicilios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636785" y="2563116"/>
            <a:ext cx="3870430" cy="1731768"/>
          </a:xfrm>
        </p:spPr>
        <p:txBody>
          <a:bodyPr>
            <a:noAutofit/>
          </a:bodyPr>
          <a:lstStyle>
            <a:lvl1pPr algn="ctr">
              <a:lnSpc>
                <a:spcPct val="100000"/>
              </a:lnSpc>
              <a:defRPr sz="4000">
                <a:solidFill>
                  <a:schemeClr val="bg1"/>
                </a:solidFill>
              </a:defRPr>
            </a:lvl1pPr>
          </a:lstStyle>
          <a:p>
            <a:r>
              <a:rPr lang="pt-BR" smtClean="0"/>
              <a:t>Clique para editar o título mestre</a:t>
            </a:r>
            <a:endParaRPr lang="pt-BR" dirty="0"/>
          </a:p>
        </p:txBody>
      </p:sp>
      <p:sp>
        <p:nvSpPr>
          <p:cNvPr id="3" name="Espaço Reservado para Número de Slide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7C674ED4-7031-4888-B098-B180FAF9DC7E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1066543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+subtitulo + imag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 userDrawn="1"/>
        </p:nvSpPr>
        <p:spPr>
          <a:xfrm>
            <a:off x="0" y="6794500"/>
            <a:ext cx="9144000" cy="71438"/>
          </a:xfrm>
          <a:prstGeom prst="rect">
            <a:avLst/>
          </a:prstGeom>
          <a:solidFill>
            <a:srgbClr val="F36F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000" y="406800"/>
            <a:ext cx="7920000" cy="439200"/>
          </a:xfrm>
        </p:spPr>
        <p:txBody>
          <a:bodyPr>
            <a:noAutofit/>
          </a:bodyPr>
          <a:lstStyle>
            <a:lvl1pPr algn="l">
              <a:lnSpc>
                <a:spcPts val="2500"/>
              </a:lnSpc>
              <a:defRPr sz="2300"/>
            </a:lvl1pPr>
          </a:lstStyle>
          <a:p>
            <a:r>
              <a:rPr lang="pt-BR" dirty="0" smtClean="0"/>
              <a:t>Clique para editar o estilo do título mestre</a:t>
            </a:r>
            <a:endParaRPr lang="pt-BR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quarter" idx="16"/>
          </p:nvPr>
        </p:nvSpPr>
        <p:spPr>
          <a:xfrm>
            <a:off x="637200" y="788400"/>
            <a:ext cx="7920037" cy="327600"/>
          </a:xfrm>
        </p:spPr>
        <p:txBody>
          <a:bodyPr anchor="ctr"/>
          <a:lstStyle>
            <a:lvl1pPr marL="285750" indent="-285750">
              <a:buNone/>
              <a:defRPr lang="pt-BR" sz="1800" b="1" kern="1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pt-BR" dirty="0" smtClean="0"/>
              <a:t>Clique para editar o texto mestre</a:t>
            </a:r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103155-6F46-4BF9-B45E-C0406DF08AD7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989284662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etodologia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636785" y="2563116"/>
            <a:ext cx="3870430" cy="1731768"/>
          </a:xfrm>
        </p:spPr>
        <p:txBody>
          <a:bodyPr>
            <a:noAutofit/>
          </a:bodyPr>
          <a:lstStyle>
            <a:lvl1pPr algn="ctr">
              <a:lnSpc>
                <a:spcPct val="100000"/>
              </a:lnSpc>
              <a:defRPr sz="4000">
                <a:solidFill>
                  <a:schemeClr val="bg1"/>
                </a:solidFill>
              </a:defRPr>
            </a:lvl1pPr>
          </a:lstStyle>
          <a:p>
            <a:r>
              <a:rPr lang="pt-BR" smtClean="0"/>
              <a:t>Clique para editar o título mestre</a:t>
            </a:r>
            <a:endParaRPr lang="pt-BR" dirty="0"/>
          </a:p>
        </p:txBody>
      </p:sp>
      <p:sp>
        <p:nvSpPr>
          <p:cNvPr id="3" name="Espaço Reservado para Número de Slide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33E964A2-1096-4AEE-9827-8D8CE9B782B4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947463118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esultados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636785" y="2563116"/>
            <a:ext cx="3870430" cy="1731768"/>
          </a:xfrm>
        </p:spPr>
        <p:txBody>
          <a:bodyPr>
            <a:noAutofit/>
          </a:bodyPr>
          <a:lstStyle>
            <a:lvl1pPr algn="ctr">
              <a:lnSpc>
                <a:spcPct val="100000"/>
              </a:lnSpc>
              <a:defRPr sz="4000">
                <a:solidFill>
                  <a:schemeClr val="bg1"/>
                </a:solidFill>
              </a:defRPr>
            </a:lvl1pPr>
          </a:lstStyle>
          <a:p>
            <a:r>
              <a:rPr lang="pt-BR" smtClean="0"/>
              <a:t>Clique para editar o título mestre</a:t>
            </a:r>
            <a:endParaRPr lang="pt-BR" dirty="0"/>
          </a:p>
        </p:txBody>
      </p:sp>
      <p:sp>
        <p:nvSpPr>
          <p:cNvPr id="3" name="Espaço Reservado para Número de Slide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C39D4214-DF0A-43B5-9E43-AFA29101EA79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132287464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etalhamento_Resultados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636785" y="2563116"/>
            <a:ext cx="3870430" cy="1731768"/>
          </a:xfrm>
        </p:spPr>
        <p:txBody>
          <a:bodyPr>
            <a:noAutofit/>
          </a:bodyPr>
          <a:lstStyle>
            <a:lvl1pPr algn="ctr">
              <a:lnSpc>
                <a:spcPct val="100000"/>
              </a:lnSpc>
              <a:defRPr sz="4000">
                <a:solidFill>
                  <a:schemeClr val="bg1"/>
                </a:solidFill>
              </a:defRPr>
            </a:lvl1pPr>
          </a:lstStyle>
          <a:p>
            <a:r>
              <a:rPr lang="pt-BR" smtClean="0"/>
              <a:t>Clique para editar o título mestre</a:t>
            </a:r>
            <a:endParaRPr lang="pt-BR" dirty="0"/>
          </a:p>
        </p:txBody>
      </p:sp>
      <p:sp>
        <p:nvSpPr>
          <p:cNvPr id="3" name="Espaço Reservado para Número de Slide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0827AA49-BF6F-4E68-9426-EC5CEF986DB3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29123327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bstrato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636785" y="2563116"/>
            <a:ext cx="3870430" cy="1731768"/>
          </a:xfrm>
        </p:spPr>
        <p:txBody>
          <a:bodyPr>
            <a:noAutofit/>
          </a:bodyPr>
          <a:lstStyle>
            <a:lvl1pPr algn="ctr">
              <a:lnSpc>
                <a:spcPct val="100000"/>
              </a:lnSpc>
              <a:defRPr sz="4000">
                <a:solidFill>
                  <a:schemeClr val="bg1"/>
                </a:solidFill>
              </a:defRPr>
            </a:lvl1pPr>
          </a:lstStyle>
          <a:p>
            <a:r>
              <a:rPr lang="pt-BR" smtClean="0"/>
              <a:t>Clique para editar o título mestre</a:t>
            </a:r>
            <a:endParaRPr lang="pt-BR" dirty="0"/>
          </a:p>
        </p:txBody>
      </p:sp>
      <p:sp>
        <p:nvSpPr>
          <p:cNvPr id="3" name="Espaço Reservado para Número de Slide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3BC7C3C2-3A01-4C53-A0C5-49C874F83950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363790474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bstrato 2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636785" y="2563116"/>
            <a:ext cx="3870430" cy="1731768"/>
          </a:xfrm>
        </p:spPr>
        <p:txBody>
          <a:bodyPr>
            <a:noAutofit/>
          </a:bodyPr>
          <a:lstStyle>
            <a:lvl1pPr algn="ctr">
              <a:lnSpc>
                <a:spcPct val="100000"/>
              </a:lnSpc>
              <a:defRPr sz="4000">
                <a:solidFill>
                  <a:schemeClr val="bg1"/>
                </a:solidFill>
              </a:defRPr>
            </a:lvl1pPr>
          </a:lstStyle>
          <a:p>
            <a:r>
              <a:rPr lang="pt-BR" smtClean="0"/>
              <a:t>Clique para editar o título mestre</a:t>
            </a:r>
            <a:endParaRPr lang="pt-BR" dirty="0"/>
          </a:p>
        </p:txBody>
      </p:sp>
      <p:sp>
        <p:nvSpPr>
          <p:cNvPr id="3" name="Espaço Reservado para Número de Slide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72292DC6-C0E5-4B5B-AA10-674C3A0CB8C2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268567613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bstrato 3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636785" y="2563116"/>
            <a:ext cx="3870430" cy="1731768"/>
          </a:xfrm>
        </p:spPr>
        <p:txBody>
          <a:bodyPr>
            <a:noAutofit/>
          </a:bodyPr>
          <a:lstStyle>
            <a:lvl1pPr algn="ctr">
              <a:lnSpc>
                <a:spcPct val="100000"/>
              </a:lnSpc>
              <a:defRPr sz="4000">
                <a:solidFill>
                  <a:schemeClr val="bg1"/>
                </a:solidFill>
              </a:defRPr>
            </a:lvl1pPr>
          </a:lstStyle>
          <a:p>
            <a:r>
              <a:rPr lang="pt-BR" smtClean="0"/>
              <a:t>Clique para editar o título mestre</a:t>
            </a:r>
            <a:endParaRPr lang="pt-BR" dirty="0"/>
          </a:p>
        </p:txBody>
      </p:sp>
      <p:sp>
        <p:nvSpPr>
          <p:cNvPr id="3" name="Espaço Reservado para Número de Slide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4CB22202-20DC-495A-9FAE-C9CE6817460C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912054409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ítulo_1_linha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42975" y="285728"/>
            <a:ext cx="6858049" cy="582594"/>
          </a:xfrm>
        </p:spPr>
        <p:txBody>
          <a:bodyPr>
            <a:normAutofit/>
          </a:bodyPr>
          <a:lstStyle>
            <a:lvl1pPr algn="ctr">
              <a:lnSpc>
                <a:spcPts val="2500"/>
              </a:lnSpc>
              <a:defRPr sz="2400"/>
            </a:lvl1pPr>
          </a:lstStyle>
          <a:p>
            <a:r>
              <a:rPr lang="pt-BR" dirty="0" smtClean="0"/>
              <a:t>Clique para editar o estilo do título mestre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67915" y="1357298"/>
            <a:ext cx="8229600" cy="5072098"/>
          </a:xfrm>
        </p:spPr>
        <p:txBody>
          <a:bodyPr/>
          <a:lstStyle/>
          <a:p>
            <a:pPr lvl="0"/>
            <a:r>
              <a:rPr lang="pt-BR" dirty="0" smtClean="0"/>
              <a:t>Clique para editar os estilos do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442898" y="6421461"/>
            <a:ext cx="8229600" cy="365125"/>
          </a:xfrm>
          <a:prstGeom prst="rect">
            <a:avLst/>
          </a:prstGeom>
        </p:spPr>
        <p:txBody>
          <a:bodyPr/>
          <a:lstStyle/>
          <a:p>
            <a:r>
              <a:rPr lang="es-ES" dirty="0" smtClean="0"/>
              <a:t>Diagnóstico Sectorial - 12ª Encuesta CIER de Satisfacción del Consumidor Residencial de Energía Eléctrica</a:t>
            </a:r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28DB4-B23C-4BFE-812B-2DE78DA2CFE3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9" name="Espaço Reservado para Texto 8"/>
          <p:cNvSpPr>
            <a:spLocks noGrp="1"/>
          </p:cNvSpPr>
          <p:nvPr>
            <p:ph type="body" sz="quarter" idx="13"/>
          </p:nvPr>
        </p:nvSpPr>
        <p:spPr>
          <a:xfrm>
            <a:off x="1142976" y="939760"/>
            <a:ext cx="6858047" cy="346100"/>
          </a:xfrm>
        </p:spPr>
        <p:txBody>
          <a:bodyPr>
            <a:normAutofit/>
          </a:bodyPr>
          <a:lstStyle>
            <a:lvl1pPr algn="ctr">
              <a:lnSpc>
                <a:spcPts val="1600"/>
              </a:lnSpc>
              <a:defRPr sz="1800" b="1"/>
            </a:lvl1pPr>
          </a:lstStyle>
          <a:p>
            <a:pPr lvl="0"/>
            <a:r>
              <a:rPr lang="pt-BR" dirty="0" smtClean="0"/>
              <a:t>Clique para editar os estilos do texto mestre</a:t>
            </a:r>
            <a:endParaRPr lang="pt-BR" dirty="0"/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+2 subtitulos + imag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 userDrawn="1"/>
        </p:nvSpPr>
        <p:spPr>
          <a:xfrm>
            <a:off x="0" y="6794500"/>
            <a:ext cx="9144000" cy="71438"/>
          </a:xfrm>
          <a:prstGeom prst="rect">
            <a:avLst/>
          </a:prstGeom>
          <a:solidFill>
            <a:srgbClr val="F36F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t-BR" altLang="pt-BR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000" y="406800"/>
            <a:ext cx="7920000" cy="439200"/>
          </a:xfrm>
        </p:spPr>
        <p:txBody>
          <a:bodyPr>
            <a:noAutofit/>
          </a:bodyPr>
          <a:lstStyle>
            <a:lvl1pPr algn="l">
              <a:lnSpc>
                <a:spcPts val="2500"/>
              </a:lnSpc>
              <a:defRPr sz="2300"/>
            </a:lvl1pPr>
          </a:lstStyle>
          <a:p>
            <a:r>
              <a:rPr lang="pt-BR" dirty="0" smtClean="0"/>
              <a:t>Clique para editar o estilo do título mestre</a:t>
            </a:r>
            <a:endParaRPr lang="pt-BR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quarter" idx="16"/>
          </p:nvPr>
        </p:nvSpPr>
        <p:spPr>
          <a:xfrm>
            <a:off x="637200" y="788400"/>
            <a:ext cx="7920037" cy="327600"/>
          </a:xfrm>
        </p:spPr>
        <p:txBody>
          <a:bodyPr anchor="ctr"/>
          <a:lstStyle>
            <a:lvl1pPr marL="285750" indent="-285750">
              <a:buNone/>
              <a:defRPr lang="pt-BR" sz="1800" b="1" kern="1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pt-BR" dirty="0" smtClean="0"/>
              <a:t>Clique para editar o texto mestre</a:t>
            </a:r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fld id="{E73CB6E6-DA56-2A40-B496-DAEB0E3B1109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94516728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ítulo+2 subtitulos + imag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 userDrawn="1"/>
        </p:nvSpPr>
        <p:spPr>
          <a:xfrm>
            <a:off x="0" y="6794500"/>
            <a:ext cx="9144000" cy="71438"/>
          </a:xfrm>
          <a:prstGeom prst="rect">
            <a:avLst/>
          </a:prstGeom>
          <a:solidFill>
            <a:srgbClr val="F36F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t-BR" altLang="pt-BR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000" y="406800"/>
            <a:ext cx="7920000" cy="439200"/>
          </a:xfrm>
        </p:spPr>
        <p:txBody>
          <a:bodyPr>
            <a:noAutofit/>
          </a:bodyPr>
          <a:lstStyle>
            <a:lvl1pPr algn="l">
              <a:lnSpc>
                <a:spcPts val="2500"/>
              </a:lnSpc>
              <a:defRPr sz="2300"/>
            </a:lvl1pPr>
          </a:lstStyle>
          <a:p>
            <a:r>
              <a:rPr lang="pt-BR" dirty="0" smtClean="0"/>
              <a:t>Clique para editar o estilo do título mestre</a:t>
            </a:r>
            <a:endParaRPr lang="pt-BR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quarter" idx="16"/>
          </p:nvPr>
        </p:nvSpPr>
        <p:spPr>
          <a:xfrm>
            <a:off x="637200" y="788400"/>
            <a:ext cx="7920037" cy="327600"/>
          </a:xfrm>
        </p:spPr>
        <p:txBody>
          <a:bodyPr anchor="ctr"/>
          <a:lstStyle>
            <a:lvl1pPr marL="285750" indent="-285750">
              <a:buNone/>
              <a:defRPr lang="pt-BR" sz="1800" b="1" kern="1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pt-BR" dirty="0" smtClean="0"/>
              <a:t>Clique para editar o texto mestre</a:t>
            </a:r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fld id="{E73CB6E6-DA56-2A40-B496-DAEB0E3B1109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70812531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ítulo+2 subtitulos + imag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 userDrawn="1"/>
        </p:nvSpPr>
        <p:spPr>
          <a:xfrm>
            <a:off x="0" y="6794500"/>
            <a:ext cx="9144000" cy="71438"/>
          </a:xfrm>
          <a:prstGeom prst="rect">
            <a:avLst/>
          </a:prstGeom>
          <a:solidFill>
            <a:srgbClr val="F36F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t-BR" altLang="pt-BR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000" y="406800"/>
            <a:ext cx="7920000" cy="439200"/>
          </a:xfrm>
        </p:spPr>
        <p:txBody>
          <a:bodyPr>
            <a:noAutofit/>
          </a:bodyPr>
          <a:lstStyle>
            <a:lvl1pPr algn="l">
              <a:lnSpc>
                <a:spcPts val="2500"/>
              </a:lnSpc>
              <a:defRPr sz="2300"/>
            </a:lvl1pPr>
          </a:lstStyle>
          <a:p>
            <a:r>
              <a:rPr lang="pt-BR" dirty="0" smtClean="0"/>
              <a:t>Clique para editar o estilo do título mestre</a:t>
            </a:r>
            <a:endParaRPr lang="pt-BR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quarter" idx="16"/>
          </p:nvPr>
        </p:nvSpPr>
        <p:spPr>
          <a:xfrm>
            <a:off x="637200" y="788400"/>
            <a:ext cx="7920037" cy="327600"/>
          </a:xfrm>
        </p:spPr>
        <p:txBody>
          <a:bodyPr anchor="ctr"/>
          <a:lstStyle>
            <a:lvl1pPr marL="285750" indent="-285750">
              <a:buNone/>
              <a:defRPr lang="pt-BR" sz="1800" b="1" kern="1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pt-BR" dirty="0" smtClean="0"/>
              <a:t>Clique para editar o texto mestre</a:t>
            </a:r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fld id="{E73CB6E6-DA56-2A40-B496-DAEB0E3B1109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885669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76" Type="http://schemas.openxmlformats.org/officeDocument/2006/relationships/slideLayout" Target="../slideLayouts/slideLayout76.xml"/><Relationship Id="rId84" Type="http://schemas.openxmlformats.org/officeDocument/2006/relationships/slideLayout" Target="../slideLayouts/slideLayout84.xml"/><Relationship Id="rId89" Type="http://schemas.openxmlformats.org/officeDocument/2006/relationships/slideLayout" Target="../slideLayouts/slideLayout89.xml"/><Relationship Id="rId97" Type="http://schemas.openxmlformats.org/officeDocument/2006/relationships/slideLayout" Target="../slideLayouts/slideLayout97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92" Type="http://schemas.openxmlformats.org/officeDocument/2006/relationships/slideLayout" Target="../slideLayouts/slideLayout92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74" Type="http://schemas.openxmlformats.org/officeDocument/2006/relationships/slideLayout" Target="../slideLayouts/slideLayout74.xml"/><Relationship Id="rId79" Type="http://schemas.openxmlformats.org/officeDocument/2006/relationships/slideLayout" Target="../slideLayouts/slideLayout79.xml"/><Relationship Id="rId87" Type="http://schemas.openxmlformats.org/officeDocument/2006/relationships/slideLayout" Target="../slideLayouts/slideLayout87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82" Type="http://schemas.openxmlformats.org/officeDocument/2006/relationships/slideLayout" Target="../slideLayouts/slideLayout82.xml"/><Relationship Id="rId90" Type="http://schemas.openxmlformats.org/officeDocument/2006/relationships/slideLayout" Target="../slideLayouts/slideLayout90.xml"/><Relationship Id="rId95" Type="http://schemas.openxmlformats.org/officeDocument/2006/relationships/slideLayout" Target="../slideLayouts/slideLayout95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77" Type="http://schemas.openxmlformats.org/officeDocument/2006/relationships/slideLayout" Target="../slideLayouts/slideLayout77.xml"/><Relationship Id="rId100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80" Type="http://schemas.openxmlformats.org/officeDocument/2006/relationships/slideLayout" Target="../slideLayouts/slideLayout80.xml"/><Relationship Id="rId85" Type="http://schemas.openxmlformats.org/officeDocument/2006/relationships/slideLayout" Target="../slideLayouts/slideLayout85.xml"/><Relationship Id="rId93" Type="http://schemas.openxmlformats.org/officeDocument/2006/relationships/slideLayout" Target="../slideLayouts/slideLayout93.xml"/><Relationship Id="rId98" Type="http://schemas.openxmlformats.org/officeDocument/2006/relationships/slideLayout" Target="../slideLayouts/slideLayout9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83" Type="http://schemas.openxmlformats.org/officeDocument/2006/relationships/slideLayout" Target="../slideLayouts/slideLayout83.xml"/><Relationship Id="rId88" Type="http://schemas.openxmlformats.org/officeDocument/2006/relationships/slideLayout" Target="../slideLayouts/slideLayout88.xml"/><Relationship Id="rId91" Type="http://schemas.openxmlformats.org/officeDocument/2006/relationships/slideLayout" Target="../slideLayouts/slideLayout91.xml"/><Relationship Id="rId96" Type="http://schemas.openxmlformats.org/officeDocument/2006/relationships/slideLayout" Target="../slideLayouts/slideLayout9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81" Type="http://schemas.openxmlformats.org/officeDocument/2006/relationships/slideLayout" Target="../slideLayouts/slideLayout81.xml"/><Relationship Id="rId86" Type="http://schemas.openxmlformats.org/officeDocument/2006/relationships/slideLayout" Target="../slideLayouts/slideLayout86.xml"/><Relationship Id="rId94" Type="http://schemas.openxmlformats.org/officeDocument/2006/relationships/slideLayout" Target="../slideLayouts/slideLayout94.xml"/><Relationship Id="rId99" Type="http://schemas.openxmlformats.org/officeDocument/2006/relationships/slideLayout" Target="../slideLayouts/slideLayout9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/Relationships>
</file>

<file path=ppt/slideMasters/_rels/slideMaster2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125.xml"/><Relationship Id="rId21" Type="http://schemas.openxmlformats.org/officeDocument/2006/relationships/slideLayout" Target="../slideLayouts/slideLayout120.xml"/><Relationship Id="rId34" Type="http://schemas.openxmlformats.org/officeDocument/2006/relationships/slideLayout" Target="../slideLayouts/slideLayout133.xml"/><Relationship Id="rId42" Type="http://schemas.openxmlformats.org/officeDocument/2006/relationships/slideLayout" Target="../slideLayouts/slideLayout141.xml"/><Relationship Id="rId47" Type="http://schemas.openxmlformats.org/officeDocument/2006/relationships/slideLayout" Target="../slideLayouts/slideLayout146.xml"/><Relationship Id="rId50" Type="http://schemas.openxmlformats.org/officeDocument/2006/relationships/slideLayout" Target="../slideLayouts/slideLayout149.xml"/><Relationship Id="rId55" Type="http://schemas.openxmlformats.org/officeDocument/2006/relationships/slideLayout" Target="../slideLayouts/slideLayout154.xml"/><Relationship Id="rId63" Type="http://schemas.openxmlformats.org/officeDocument/2006/relationships/slideLayout" Target="../slideLayouts/slideLayout162.xml"/><Relationship Id="rId68" Type="http://schemas.openxmlformats.org/officeDocument/2006/relationships/slideLayout" Target="../slideLayouts/slideLayout167.xml"/><Relationship Id="rId76" Type="http://schemas.openxmlformats.org/officeDocument/2006/relationships/slideLayout" Target="../slideLayouts/slideLayout175.xml"/><Relationship Id="rId84" Type="http://schemas.openxmlformats.org/officeDocument/2006/relationships/slideLayout" Target="../slideLayouts/slideLayout183.xml"/><Relationship Id="rId89" Type="http://schemas.openxmlformats.org/officeDocument/2006/relationships/slideLayout" Target="../slideLayouts/slideLayout188.xml"/><Relationship Id="rId97" Type="http://schemas.openxmlformats.org/officeDocument/2006/relationships/theme" Target="../theme/theme2.xml"/><Relationship Id="rId7" Type="http://schemas.openxmlformats.org/officeDocument/2006/relationships/slideLayout" Target="../slideLayouts/slideLayout106.xml"/><Relationship Id="rId71" Type="http://schemas.openxmlformats.org/officeDocument/2006/relationships/slideLayout" Target="../slideLayouts/slideLayout170.xml"/><Relationship Id="rId92" Type="http://schemas.openxmlformats.org/officeDocument/2006/relationships/slideLayout" Target="../slideLayouts/slideLayout191.xml"/><Relationship Id="rId2" Type="http://schemas.openxmlformats.org/officeDocument/2006/relationships/slideLayout" Target="../slideLayouts/slideLayout101.xml"/><Relationship Id="rId16" Type="http://schemas.openxmlformats.org/officeDocument/2006/relationships/slideLayout" Target="../slideLayouts/slideLayout115.xml"/><Relationship Id="rId29" Type="http://schemas.openxmlformats.org/officeDocument/2006/relationships/slideLayout" Target="../slideLayouts/slideLayout128.xml"/><Relationship Id="rId11" Type="http://schemas.openxmlformats.org/officeDocument/2006/relationships/slideLayout" Target="../slideLayouts/slideLayout110.xml"/><Relationship Id="rId24" Type="http://schemas.openxmlformats.org/officeDocument/2006/relationships/slideLayout" Target="../slideLayouts/slideLayout123.xml"/><Relationship Id="rId32" Type="http://schemas.openxmlformats.org/officeDocument/2006/relationships/slideLayout" Target="../slideLayouts/slideLayout131.xml"/><Relationship Id="rId37" Type="http://schemas.openxmlformats.org/officeDocument/2006/relationships/slideLayout" Target="../slideLayouts/slideLayout136.xml"/><Relationship Id="rId40" Type="http://schemas.openxmlformats.org/officeDocument/2006/relationships/slideLayout" Target="../slideLayouts/slideLayout139.xml"/><Relationship Id="rId45" Type="http://schemas.openxmlformats.org/officeDocument/2006/relationships/slideLayout" Target="../slideLayouts/slideLayout144.xml"/><Relationship Id="rId53" Type="http://schemas.openxmlformats.org/officeDocument/2006/relationships/slideLayout" Target="../slideLayouts/slideLayout152.xml"/><Relationship Id="rId58" Type="http://schemas.openxmlformats.org/officeDocument/2006/relationships/slideLayout" Target="../slideLayouts/slideLayout157.xml"/><Relationship Id="rId66" Type="http://schemas.openxmlformats.org/officeDocument/2006/relationships/slideLayout" Target="../slideLayouts/slideLayout165.xml"/><Relationship Id="rId74" Type="http://schemas.openxmlformats.org/officeDocument/2006/relationships/slideLayout" Target="../slideLayouts/slideLayout173.xml"/><Relationship Id="rId79" Type="http://schemas.openxmlformats.org/officeDocument/2006/relationships/slideLayout" Target="../slideLayouts/slideLayout178.xml"/><Relationship Id="rId87" Type="http://schemas.openxmlformats.org/officeDocument/2006/relationships/slideLayout" Target="../slideLayouts/slideLayout186.xml"/><Relationship Id="rId5" Type="http://schemas.openxmlformats.org/officeDocument/2006/relationships/slideLayout" Target="../slideLayouts/slideLayout104.xml"/><Relationship Id="rId61" Type="http://schemas.openxmlformats.org/officeDocument/2006/relationships/slideLayout" Target="../slideLayouts/slideLayout160.xml"/><Relationship Id="rId82" Type="http://schemas.openxmlformats.org/officeDocument/2006/relationships/slideLayout" Target="../slideLayouts/slideLayout181.xml"/><Relationship Id="rId90" Type="http://schemas.openxmlformats.org/officeDocument/2006/relationships/slideLayout" Target="../slideLayouts/slideLayout189.xml"/><Relationship Id="rId95" Type="http://schemas.openxmlformats.org/officeDocument/2006/relationships/slideLayout" Target="../slideLayouts/slideLayout194.xml"/><Relationship Id="rId19" Type="http://schemas.openxmlformats.org/officeDocument/2006/relationships/slideLayout" Target="../slideLayouts/slideLayout118.xml"/><Relationship Id="rId14" Type="http://schemas.openxmlformats.org/officeDocument/2006/relationships/slideLayout" Target="../slideLayouts/slideLayout113.xml"/><Relationship Id="rId22" Type="http://schemas.openxmlformats.org/officeDocument/2006/relationships/slideLayout" Target="../slideLayouts/slideLayout121.xml"/><Relationship Id="rId27" Type="http://schemas.openxmlformats.org/officeDocument/2006/relationships/slideLayout" Target="../slideLayouts/slideLayout126.xml"/><Relationship Id="rId30" Type="http://schemas.openxmlformats.org/officeDocument/2006/relationships/slideLayout" Target="../slideLayouts/slideLayout129.xml"/><Relationship Id="rId35" Type="http://schemas.openxmlformats.org/officeDocument/2006/relationships/slideLayout" Target="../slideLayouts/slideLayout134.xml"/><Relationship Id="rId43" Type="http://schemas.openxmlformats.org/officeDocument/2006/relationships/slideLayout" Target="../slideLayouts/slideLayout142.xml"/><Relationship Id="rId48" Type="http://schemas.openxmlformats.org/officeDocument/2006/relationships/slideLayout" Target="../slideLayouts/slideLayout147.xml"/><Relationship Id="rId56" Type="http://schemas.openxmlformats.org/officeDocument/2006/relationships/slideLayout" Target="../slideLayouts/slideLayout155.xml"/><Relationship Id="rId64" Type="http://schemas.openxmlformats.org/officeDocument/2006/relationships/slideLayout" Target="../slideLayouts/slideLayout163.xml"/><Relationship Id="rId69" Type="http://schemas.openxmlformats.org/officeDocument/2006/relationships/slideLayout" Target="../slideLayouts/slideLayout168.xml"/><Relationship Id="rId77" Type="http://schemas.openxmlformats.org/officeDocument/2006/relationships/slideLayout" Target="../slideLayouts/slideLayout176.xml"/><Relationship Id="rId8" Type="http://schemas.openxmlformats.org/officeDocument/2006/relationships/slideLayout" Target="../slideLayouts/slideLayout107.xml"/><Relationship Id="rId51" Type="http://schemas.openxmlformats.org/officeDocument/2006/relationships/slideLayout" Target="../slideLayouts/slideLayout150.xml"/><Relationship Id="rId72" Type="http://schemas.openxmlformats.org/officeDocument/2006/relationships/slideLayout" Target="../slideLayouts/slideLayout171.xml"/><Relationship Id="rId80" Type="http://schemas.openxmlformats.org/officeDocument/2006/relationships/slideLayout" Target="../slideLayouts/slideLayout179.xml"/><Relationship Id="rId85" Type="http://schemas.openxmlformats.org/officeDocument/2006/relationships/slideLayout" Target="../slideLayouts/slideLayout184.xml"/><Relationship Id="rId93" Type="http://schemas.openxmlformats.org/officeDocument/2006/relationships/slideLayout" Target="../slideLayouts/slideLayout192.xml"/><Relationship Id="rId3" Type="http://schemas.openxmlformats.org/officeDocument/2006/relationships/slideLayout" Target="../slideLayouts/slideLayout102.xml"/><Relationship Id="rId12" Type="http://schemas.openxmlformats.org/officeDocument/2006/relationships/slideLayout" Target="../slideLayouts/slideLayout111.xml"/><Relationship Id="rId17" Type="http://schemas.openxmlformats.org/officeDocument/2006/relationships/slideLayout" Target="../slideLayouts/slideLayout116.xml"/><Relationship Id="rId25" Type="http://schemas.openxmlformats.org/officeDocument/2006/relationships/slideLayout" Target="../slideLayouts/slideLayout124.xml"/><Relationship Id="rId33" Type="http://schemas.openxmlformats.org/officeDocument/2006/relationships/slideLayout" Target="../slideLayouts/slideLayout132.xml"/><Relationship Id="rId38" Type="http://schemas.openxmlformats.org/officeDocument/2006/relationships/slideLayout" Target="../slideLayouts/slideLayout137.xml"/><Relationship Id="rId46" Type="http://schemas.openxmlformats.org/officeDocument/2006/relationships/slideLayout" Target="../slideLayouts/slideLayout145.xml"/><Relationship Id="rId59" Type="http://schemas.openxmlformats.org/officeDocument/2006/relationships/slideLayout" Target="../slideLayouts/slideLayout158.xml"/><Relationship Id="rId67" Type="http://schemas.openxmlformats.org/officeDocument/2006/relationships/slideLayout" Target="../slideLayouts/slideLayout166.xml"/><Relationship Id="rId20" Type="http://schemas.openxmlformats.org/officeDocument/2006/relationships/slideLayout" Target="../slideLayouts/slideLayout119.xml"/><Relationship Id="rId41" Type="http://schemas.openxmlformats.org/officeDocument/2006/relationships/slideLayout" Target="../slideLayouts/slideLayout140.xml"/><Relationship Id="rId54" Type="http://schemas.openxmlformats.org/officeDocument/2006/relationships/slideLayout" Target="../slideLayouts/slideLayout153.xml"/><Relationship Id="rId62" Type="http://schemas.openxmlformats.org/officeDocument/2006/relationships/slideLayout" Target="../slideLayouts/slideLayout161.xml"/><Relationship Id="rId70" Type="http://schemas.openxmlformats.org/officeDocument/2006/relationships/slideLayout" Target="../slideLayouts/slideLayout169.xml"/><Relationship Id="rId75" Type="http://schemas.openxmlformats.org/officeDocument/2006/relationships/slideLayout" Target="../slideLayouts/slideLayout174.xml"/><Relationship Id="rId83" Type="http://schemas.openxmlformats.org/officeDocument/2006/relationships/slideLayout" Target="../slideLayouts/slideLayout182.xml"/><Relationship Id="rId88" Type="http://schemas.openxmlformats.org/officeDocument/2006/relationships/slideLayout" Target="../slideLayouts/slideLayout187.xml"/><Relationship Id="rId91" Type="http://schemas.openxmlformats.org/officeDocument/2006/relationships/slideLayout" Target="../slideLayouts/slideLayout190.xml"/><Relationship Id="rId96" Type="http://schemas.openxmlformats.org/officeDocument/2006/relationships/slideLayout" Target="../slideLayouts/slideLayout195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5" Type="http://schemas.openxmlformats.org/officeDocument/2006/relationships/slideLayout" Target="../slideLayouts/slideLayout114.xml"/><Relationship Id="rId23" Type="http://schemas.openxmlformats.org/officeDocument/2006/relationships/slideLayout" Target="../slideLayouts/slideLayout122.xml"/><Relationship Id="rId28" Type="http://schemas.openxmlformats.org/officeDocument/2006/relationships/slideLayout" Target="../slideLayouts/slideLayout127.xml"/><Relationship Id="rId36" Type="http://schemas.openxmlformats.org/officeDocument/2006/relationships/slideLayout" Target="../slideLayouts/slideLayout135.xml"/><Relationship Id="rId49" Type="http://schemas.openxmlformats.org/officeDocument/2006/relationships/slideLayout" Target="../slideLayouts/slideLayout148.xml"/><Relationship Id="rId57" Type="http://schemas.openxmlformats.org/officeDocument/2006/relationships/slideLayout" Target="../slideLayouts/slideLayout156.xml"/><Relationship Id="rId10" Type="http://schemas.openxmlformats.org/officeDocument/2006/relationships/slideLayout" Target="../slideLayouts/slideLayout109.xml"/><Relationship Id="rId31" Type="http://schemas.openxmlformats.org/officeDocument/2006/relationships/slideLayout" Target="../slideLayouts/slideLayout130.xml"/><Relationship Id="rId44" Type="http://schemas.openxmlformats.org/officeDocument/2006/relationships/slideLayout" Target="../slideLayouts/slideLayout143.xml"/><Relationship Id="rId52" Type="http://schemas.openxmlformats.org/officeDocument/2006/relationships/slideLayout" Target="../slideLayouts/slideLayout151.xml"/><Relationship Id="rId60" Type="http://schemas.openxmlformats.org/officeDocument/2006/relationships/slideLayout" Target="../slideLayouts/slideLayout159.xml"/><Relationship Id="rId65" Type="http://schemas.openxmlformats.org/officeDocument/2006/relationships/slideLayout" Target="../slideLayouts/slideLayout164.xml"/><Relationship Id="rId73" Type="http://schemas.openxmlformats.org/officeDocument/2006/relationships/slideLayout" Target="../slideLayouts/slideLayout172.xml"/><Relationship Id="rId78" Type="http://schemas.openxmlformats.org/officeDocument/2006/relationships/slideLayout" Target="../slideLayouts/slideLayout177.xml"/><Relationship Id="rId81" Type="http://schemas.openxmlformats.org/officeDocument/2006/relationships/slideLayout" Target="../slideLayouts/slideLayout180.xml"/><Relationship Id="rId86" Type="http://schemas.openxmlformats.org/officeDocument/2006/relationships/slideLayout" Target="../slideLayouts/slideLayout185.xml"/><Relationship Id="rId94" Type="http://schemas.openxmlformats.org/officeDocument/2006/relationships/slideLayout" Target="../slideLayouts/slideLayout193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Relationship Id="rId13" Type="http://schemas.openxmlformats.org/officeDocument/2006/relationships/slideLayout" Target="../slideLayouts/slideLayout112.xml"/><Relationship Id="rId18" Type="http://schemas.openxmlformats.org/officeDocument/2006/relationships/slideLayout" Target="../slideLayouts/slideLayout117.xml"/><Relationship Id="rId39" Type="http://schemas.openxmlformats.org/officeDocument/2006/relationships/slideLayout" Target="../slideLayouts/slideLayout1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ço Reservado para Título 1"/>
          <p:cNvSpPr>
            <a:spLocks noGrp="1"/>
          </p:cNvSpPr>
          <p:nvPr>
            <p:ph type="title"/>
          </p:nvPr>
        </p:nvSpPr>
        <p:spPr bwMode="auto">
          <a:xfrm>
            <a:off x="630238" y="406400"/>
            <a:ext cx="7920037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 smtClean="0"/>
              <a:t>Clique para editar o estilo do título mestre</a:t>
            </a:r>
          </a:p>
        </p:txBody>
      </p:sp>
      <p:sp>
        <p:nvSpPr>
          <p:cNvPr id="1027" name="Espaço Reservado para Texto 2"/>
          <p:cNvSpPr>
            <a:spLocks noGrp="1"/>
          </p:cNvSpPr>
          <p:nvPr>
            <p:ph type="body" idx="1"/>
          </p:nvPr>
        </p:nvSpPr>
        <p:spPr bwMode="auto">
          <a:xfrm>
            <a:off x="630238" y="1201738"/>
            <a:ext cx="7920037" cy="494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 smtClean="0"/>
              <a:t>Clique para editar os estilos do texto mestre </a:t>
            </a:r>
          </a:p>
          <a:p>
            <a:pPr lvl="1"/>
            <a:r>
              <a:rPr lang="pt-BR" altLang="pt-BR" smtClean="0"/>
              <a:t>Segundo nível</a:t>
            </a:r>
          </a:p>
          <a:p>
            <a:pPr lvl="2"/>
            <a:r>
              <a:rPr lang="pt-BR" altLang="pt-BR" smtClean="0"/>
              <a:t>Terceiro nível</a:t>
            </a:r>
          </a:p>
          <a:p>
            <a:pPr lvl="3"/>
            <a:r>
              <a:rPr lang="pt-BR" altLang="pt-BR" smtClean="0"/>
              <a:t>Quarto nível</a:t>
            </a:r>
          </a:p>
          <a:p>
            <a:pPr lvl="4"/>
            <a:r>
              <a:rPr lang="pt-BR" altLang="pt-BR" smtClean="0"/>
              <a:t>Quinto nível</a:t>
            </a: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459788" y="6421438"/>
            <a:ext cx="685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800">
                <a:solidFill>
                  <a:srgbClr val="898989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73A2454-2735-4AAD-8429-29D9F48F3CC4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1051336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  <p:sldLayoutId id="2147483705" r:id="rId13"/>
    <p:sldLayoutId id="2147483711" r:id="rId14"/>
    <p:sldLayoutId id="2147483715" r:id="rId15"/>
    <p:sldLayoutId id="2147483716" r:id="rId16"/>
    <p:sldLayoutId id="2147483717" r:id="rId17"/>
    <p:sldLayoutId id="2147483718" r:id="rId18"/>
    <p:sldLayoutId id="2147483719" r:id="rId19"/>
    <p:sldLayoutId id="2147483720" r:id="rId20"/>
    <p:sldLayoutId id="2147483721" r:id="rId21"/>
    <p:sldLayoutId id="2147483722" r:id="rId22"/>
    <p:sldLayoutId id="2147483723" r:id="rId23"/>
    <p:sldLayoutId id="2147483724" r:id="rId24"/>
    <p:sldLayoutId id="2147483725" r:id="rId25"/>
    <p:sldLayoutId id="2147483726" r:id="rId26"/>
    <p:sldLayoutId id="2147483727" r:id="rId27"/>
    <p:sldLayoutId id="2147483728" r:id="rId28"/>
    <p:sldLayoutId id="2147483729" r:id="rId29"/>
    <p:sldLayoutId id="2147483730" r:id="rId30"/>
    <p:sldLayoutId id="2147483731" r:id="rId31"/>
    <p:sldLayoutId id="2147483732" r:id="rId32"/>
    <p:sldLayoutId id="2147483733" r:id="rId33"/>
    <p:sldLayoutId id="2147483734" r:id="rId34"/>
    <p:sldLayoutId id="2147483735" r:id="rId35"/>
    <p:sldLayoutId id="2147483736" r:id="rId36"/>
    <p:sldLayoutId id="2147483737" r:id="rId37"/>
    <p:sldLayoutId id="2147483738" r:id="rId38"/>
    <p:sldLayoutId id="2147483739" r:id="rId39"/>
    <p:sldLayoutId id="2147483740" r:id="rId40"/>
    <p:sldLayoutId id="2147483741" r:id="rId41"/>
    <p:sldLayoutId id="2147483742" r:id="rId42"/>
    <p:sldLayoutId id="2147483743" r:id="rId43"/>
    <p:sldLayoutId id="2147483744" r:id="rId44"/>
    <p:sldLayoutId id="2147483745" r:id="rId45"/>
    <p:sldLayoutId id="2147483746" r:id="rId46"/>
    <p:sldLayoutId id="2147483747" r:id="rId47"/>
    <p:sldLayoutId id="2147483748" r:id="rId48"/>
    <p:sldLayoutId id="2147483749" r:id="rId49"/>
    <p:sldLayoutId id="2147483750" r:id="rId50"/>
    <p:sldLayoutId id="2147483751" r:id="rId51"/>
    <p:sldLayoutId id="2147483752" r:id="rId52"/>
    <p:sldLayoutId id="2147483753" r:id="rId53"/>
    <p:sldLayoutId id="2147483754" r:id="rId54"/>
    <p:sldLayoutId id="2147483755" r:id="rId55"/>
    <p:sldLayoutId id="2147483756" r:id="rId56"/>
    <p:sldLayoutId id="2147483757" r:id="rId57"/>
    <p:sldLayoutId id="2147483776" r:id="rId58"/>
    <p:sldLayoutId id="2147483846" r:id="rId59"/>
    <p:sldLayoutId id="2147483847" r:id="rId60"/>
    <p:sldLayoutId id="2147483848" r:id="rId61"/>
    <p:sldLayoutId id="2147483849" r:id="rId62"/>
    <p:sldLayoutId id="2147483850" r:id="rId63"/>
    <p:sldLayoutId id="2147483851" r:id="rId64"/>
    <p:sldLayoutId id="2147483852" r:id="rId65"/>
    <p:sldLayoutId id="2147483853" r:id="rId66"/>
    <p:sldLayoutId id="2147483854" r:id="rId67"/>
    <p:sldLayoutId id="2147483855" r:id="rId68"/>
    <p:sldLayoutId id="2147483856" r:id="rId69"/>
    <p:sldLayoutId id="2147483857" r:id="rId70"/>
    <p:sldLayoutId id="2147483858" r:id="rId71"/>
    <p:sldLayoutId id="2147483859" r:id="rId72"/>
    <p:sldLayoutId id="2147483860" r:id="rId73"/>
    <p:sldLayoutId id="2147483861" r:id="rId74"/>
    <p:sldLayoutId id="2147483862" r:id="rId75"/>
    <p:sldLayoutId id="2147483863" r:id="rId76"/>
    <p:sldLayoutId id="2147483864" r:id="rId77"/>
    <p:sldLayoutId id="2147483865" r:id="rId78"/>
    <p:sldLayoutId id="2147483866" r:id="rId79"/>
    <p:sldLayoutId id="2147483867" r:id="rId80"/>
    <p:sldLayoutId id="2147483868" r:id="rId81"/>
    <p:sldLayoutId id="2147483869" r:id="rId82"/>
    <p:sldLayoutId id="2147483870" r:id="rId83"/>
    <p:sldLayoutId id="2147483871" r:id="rId84"/>
    <p:sldLayoutId id="2147483845" r:id="rId85"/>
    <p:sldLayoutId id="2147483832" r:id="rId86"/>
    <p:sldLayoutId id="2147483833" r:id="rId87"/>
    <p:sldLayoutId id="2147483834" r:id="rId88"/>
    <p:sldLayoutId id="2147483835" r:id="rId89"/>
    <p:sldLayoutId id="2147483836" r:id="rId90"/>
    <p:sldLayoutId id="2147483837" r:id="rId91"/>
    <p:sldLayoutId id="2147483838" r:id="rId92"/>
    <p:sldLayoutId id="2147483839" r:id="rId93"/>
    <p:sldLayoutId id="2147483840" r:id="rId94"/>
    <p:sldLayoutId id="2147483841" r:id="rId95"/>
    <p:sldLayoutId id="2147483844" r:id="rId96"/>
    <p:sldLayoutId id="2147483972" r:id="rId97"/>
    <p:sldLayoutId id="2147483973" r:id="rId98"/>
    <p:sldLayoutId id="2147483974" r:id="rId99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300" b="1" kern="1200">
          <a:solidFill>
            <a:srgbClr val="F36F21"/>
          </a:solidFill>
          <a:latin typeface="+mj-lt"/>
          <a:ea typeface="MS PGothic" panose="020B0600070205080204" pitchFamily="34" charset="-128"/>
          <a:cs typeface="MS PGothic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300" b="1">
          <a:solidFill>
            <a:srgbClr val="F36F21"/>
          </a:solidFill>
          <a:latin typeface="Calibri" panose="020F0502020204030204" pitchFamily="34" charset="0"/>
          <a:ea typeface="MS PGothic" panose="020B0600070205080204" pitchFamily="34" charset="-128"/>
          <a:cs typeface="MS PGothic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300" b="1">
          <a:solidFill>
            <a:srgbClr val="F36F21"/>
          </a:solidFill>
          <a:latin typeface="Calibri" panose="020F0502020204030204" pitchFamily="34" charset="0"/>
          <a:ea typeface="MS PGothic" panose="020B0600070205080204" pitchFamily="34" charset="-128"/>
          <a:cs typeface="MS PGothic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300" b="1">
          <a:solidFill>
            <a:srgbClr val="F36F21"/>
          </a:solidFill>
          <a:latin typeface="Calibri" panose="020F0502020204030204" pitchFamily="34" charset="0"/>
          <a:ea typeface="MS PGothic" panose="020B0600070205080204" pitchFamily="34" charset="-128"/>
          <a:cs typeface="MS PGothic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300" b="1">
          <a:solidFill>
            <a:srgbClr val="F36F21"/>
          </a:solidFill>
          <a:latin typeface="Calibri" panose="020F0502020204030204" pitchFamily="34" charset="0"/>
          <a:ea typeface="MS PGothic" panose="020B0600070205080204" pitchFamily="34" charset="-128"/>
          <a:cs typeface="MS PGothic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400" b="1">
          <a:solidFill>
            <a:srgbClr val="E46C0A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400" b="1">
          <a:solidFill>
            <a:srgbClr val="E46C0A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400" b="1">
          <a:solidFill>
            <a:srgbClr val="E46C0A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400" b="1">
          <a:solidFill>
            <a:srgbClr val="E46C0A"/>
          </a:solidFill>
          <a:latin typeface="Calibri" panose="020F0502020204030204" pitchFamily="34" charset="0"/>
        </a:defRPr>
      </a:lvl9pPr>
    </p:titleStyle>
    <p:bodyStyle>
      <a:lvl1pPr marL="285750" indent="-285750" algn="just" rtl="0" eaLnBrk="0" fontAlgn="base" hangingPunct="0">
        <a:spcBef>
          <a:spcPct val="20000"/>
        </a:spcBef>
        <a:spcAft>
          <a:spcPct val="0"/>
        </a:spcAft>
        <a:buClr>
          <a:srgbClr val="F36F21"/>
        </a:buClr>
        <a:buFont typeface="Arial" panose="020B0604020202020204" pitchFamily="34" charset="0"/>
        <a:buChar char="•"/>
        <a:defRPr sz="1600" kern="1200">
          <a:solidFill>
            <a:srgbClr val="0D0D0D"/>
          </a:solidFill>
          <a:latin typeface="+mn-lt"/>
          <a:ea typeface="MS PGothic" panose="020B0600070205080204" pitchFamily="34" charset="-128"/>
          <a:cs typeface="MS PGothic" charset="0"/>
        </a:defRPr>
      </a:lvl1pPr>
      <a:lvl2pPr marL="557213" indent="-285750" algn="just" rtl="0" eaLnBrk="0" fontAlgn="base" hangingPunct="0">
        <a:spcBef>
          <a:spcPct val="20000"/>
        </a:spcBef>
        <a:spcAft>
          <a:spcPct val="0"/>
        </a:spcAft>
        <a:buClr>
          <a:srgbClr val="F36F21"/>
        </a:buClr>
        <a:buFont typeface="Calibri Light" panose="020F0302020204030204" pitchFamily="34" charset="0"/>
        <a:buChar char="‒"/>
        <a:tabLst>
          <a:tab pos="449263" algn="l"/>
        </a:tabLst>
        <a:defRPr sz="1600" kern="1200">
          <a:solidFill>
            <a:srgbClr val="0D0D0D"/>
          </a:solidFill>
          <a:latin typeface="+mn-lt"/>
          <a:ea typeface="MS PGothic" panose="020B0600070205080204" pitchFamily="34" charset="-128"/>
          <a:cs typeface="MS PGothic" charset="0"/>
        </a:defRPr>
      </a:lvl2pPr>
      <a:lvl3pPr marL="912813" indent="-285750" algn="just" rtl="0" eaLnBrk="0" fontAlgn="base" hangingPunct="0">
        <a:spcBef>
          <a:spcPct val="20000"/>
        </a:spcBef>
        <a:spcAft>
          <a:spcPct val="0"/>
        </a:spcAft>
        <a:buClr>
          <a:srgbClr val="F36F21"/>
        </a:buClr>
        <a:buFont typeface="Arial" panose="020B0604020202020204" pitchFamily="34" charset="0"/>
        <a:buChar char="•"/>
        <a:tabLst>
          <a:tab pos="449263" algn="l"/>
        </a:tabLst>
        <a:defRPr sz="1600" kern="1200">
          <a:solidFill>
            <a:srgbClr val="0D0D0D"/>
          </a:solidFill>
          <a:latin typeface="+mn-lt"/>
          <a:ea typeface="MS PGothic" panose="020B0600070205080204" pitchFamily="34" charset="-128"/>
          <a:cs typeface="MS PGothic" charset="0"/>
        </a:defRPr>
      </a:lvl3pPr>
      <a:lvl4pPr marL="1182688" indent="-285750" algn="just" rtl="0" eaLnBrk="0" fontAlgn="base" hangingPunct="0">
        <a:spcBef>
          <a:spcPct val="20000"/>
        </a:spcBef>
        <a:spcAft>
          <a:spcPct val="0"/>
        </a:spcAft>
        <a:buClr>
          <a:srgbClr val="F36F21"/>
        </a:buClr>
        <a:buFont typeface="Calibri Light" panose="020F0302020204030204" pitchFamily="34" charset="0"/>
        <a:buChar char="‒"/>
        <a:tabLst>
          <a:tab pos="449263" algn="l"/>
        </a:tabLst>
        <a:defRPr sz="1600" kern="1200">
          <a:solidFill>
            <a:srgbClr val="0D0D0D"/>
          </a:solidFill>
          <a:latin typeface="+mn-lt"/>
          <a:ea typeface="MS PGothic" panose="020B0600070205080204" pitchFamily="34" charset="-128"/>
          <a:cs typeface="MS PGothic" charset="0"/>
        </a:defRPr>
      </a:lvl4pPr>
      <a:lvl5pPr marL="1631950" indent="-285750" algn="just" rtl="0" eaLnBrk="0" fontAlgn="base" hangingPunct="0">
        <a:spcBef>
          <a:spcPct val="20000"/>
        </a:spcBef>
        <a:spcAft>
          <a:spcPct val="0"/>
        </a:spcAft>
        <a:buClr>
          <a:srgbClr val="F36F21"/>
        </a:buClr>
        <a:buFont typeface="Calibri" panose="020F0502020204030204" pitchFamily="34" charset="0"/>
        <a:buChar char="»"/>
        <a:tabLst>
          <a:tab pos="449263" algn="l"/>
        </a:tabLst>
        <a:defRPr sz="1600" kern="1200">
          <a:solidFill>
            <a:srgbClr val="0D0D0D"/>
          </a:solidFill>
          <a:latin typeface="+mn-lt"/>
          <a:ea typeface="MS PGothic" panose="020B0600070205080204" pitchFamily="34" charset="-128"/>
          <a:cs typeface="MS PGothic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ço Reservado para Título 1"/>
          <p:cNvSpPr>
            <a:spLocks noGrp="1"/>
          </p:cNvSpPr>
          <p:nvPr>
            <p:ph type="title"/>
          </p:nvPr>
        </p:nvSpPr>
        <p:spPr bwMode="auto">
          <a:xfrm>
            <a:off x="630238" y="406400"/>
            <a:ext cx="7920037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 smtClean="0"/>
              <a:t>Clique para editar o estilo do título mestre</a:t>
            </a:r>
          </a:p>
        </p:txBody>
      </p:sp>
      <p:sp>
        <p:nvSpPr>
          <p:cNvPr id="1027" name="Espaço Reservado para Texto 2"/>
          <p:cNvSpPr>
            <a:spLocks noGrp="1"/>
          </p:cNvSpPr>
          <p:nvPr>
            <p:ph type="body" idx="1"/>
          </p:nvPr>
        </p:nvSpPr>
        <p:spPr bwMode="auto">
          <a:xfrm>
            <a:off x="630238" y="1201738"/>
            <a:ext cx="7920037" cy="494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 smtClean="0"/>
              <a:t>Clique para editar os estilos do texto mestre </a:t>
            </a:r>
          </a:p>
          <a:p>
            <a:pPr lvl="1"/>
            <a:r>
              <a:rPr lang="pt-BR" altLang="pt-BR" smtClean="0"/>
              <a:t>Segundo nível</a:t>
            </a:r>
          </a:p>
          <a:p>
            <a:pPr lvl="2"/>
            <a:r>
              <a:rPr lang="pt-BR" altLang="pt-BR" smtClean="0"/>
              <a:t>Terceiro nível</a:t>
            </a:r>
          </a:p>
          <a:p>
            <a:pPr lvl="3"/>
            <a:r>
              <a:rPr lang="pt-BR" altLang="pt-BR" smtClean="0"/>
              <a:t>Quarto nível</a:t>
            </a:r>
          </a:p>
          <a:p>
            <a:pPr lvl="4"/>
            <a:r>
              <a:rPr lang="pt-BR" altLang="pt-BR" smtClean="0"/>
              <a:t>Quinto nível</a:t>
            </a: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459788" y="6421438"/>
            <a:ext cx="685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800">
                <a:solidFill>
                  <a:srgbClr val="898989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73A2454-2735-4AAD-8429-29D9F48F3CC4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9744003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3" r:id="rId1"/>
    <p:sldLayoutId id="2147483874" r:id="rId2"/>
    <p:sldLayoutId id="2147483875" r:id="rId3"/>
    <p:sldLayoutId id="2147483876" r:id="rId4"/>
    <p:sldLayoutId id="2147483877" r:id="rId5"/>
    <p:sldLayoutId id="2147483878" r:id="rId6"/>
    <p:sldLayoutId id="2147483879" r:id="rId7"/>
    <p:sldLayoutId id="2147483880" r:id="rId8"/>
    <p:sldLayoutId id="2147483881" r:id="rId9"/>
    <p:sldLayoutId id="2147483882" r:id="rId10"/>
    <p:sldLayoutId id="2147483883" r:id="rId11"/>
    <p:sldLayoutId id="2147483884" r:id="rId12"/>
    <p:sldLayoutId id="2147483885" r:id="rId13"/>
    <p:sldLayoutId id="2147483886" r:id="rId14"/>
    <p:sldLayoutId id="2147483887" r:id="rId15"/>
    <p:sldLayoutId id="2147483888" r:id="rId16"/>
    <p:sldLayoutId id="2147483889" r:id="rId17"/>
    <p:sldLayoutId id="2147483890" r:id="rId18"/>
    <p:sldLayoutId id="2147483891" r:id="rId19"/>
    <p:sldLayoutId id="2147483892" r:id="rId20"/>
    <p:sldLayoutId id="2147483893" r:id="rId21"/>
    <p:sldLayoutId id="2147483894" r:id="rId22"/>
    <p:sldLayoutId id="2147483895" r:id="rId23"/>
    <p:sldLayoutId id="2147483896" r:id="rId24"/>
    <p:sldLayoutId id="2147483897" r:id="rId25"/>
    <p:sldLayoutId id="2147483898" r:id="rId26"/>
    <p:sldLayoutId id="2147483899" r:id="rId27"/>
    <p:sldLayoutId id="2147483900" r:id="rId28"/>
    <p:sldLayoutId id="2147483901" r:id="rId29"/>
    <p:sldLayoutId id="2147483902" r:id="rId30"/>
    <p:sldLayoutId id="2147483903" r:id="rId31"/>
    <p:sldLayoutId id="2147483904" r:id="rId32"/>
    <p:sldLayoutId id="2147483905" r:id="rId33"/>
    <p:sldLayoutId id="2147483906" r:id="rId34"/>
    <p:sldLayoutId id="2147483907" r:id="rId35"/>
    <p:sldLayoutId id="2147483908" r:id="rId36"/>
    <p:sldLayoutId id="2147483909" r:id="rId37"/>
    <p:sldLayoutId id="2147483910" r:id="rId38"/>
    <p:sldLayoutId id="2147483911" r:id="rId39"/>
    <p:sldLayoutId id="2147483912" r:id="rId40"/>
    <p:sldLayoutId id="2147483913" r:id="rId41"/>
    <p:sldLayoutId id="2147483914" r:id="rId42"/>
    <p:sldLayoutId id="2147483915" r:id="rId43"/>
    <p:sldLayoutId id="2147483916" r:id="rId44"/>
    <p:sldLayoutId id="2147483917" r:id="rId45"/>
    <p:sldLayoutId id="2147483918" r:id="rId46"/>
    <p:sldLayoutId id="2147483919" r:id="rId47"/>
    <p:sldLayoutId id="2147483920" r:id="rId48"/>
    <p:sldLayoutId id="2147483921" r:id="rId49"/>
    <p:sldLayoutId id="2147483922" r:id="rId50"/>
    <p:sldLayoutId id="2147483923" r:id="rId51"/>
    <p:sldLayoutId id="2147483924" r:id="rId52"/>
    <p:sldLayoutId id="2147483925" r:id="rId53"/>
    <p:sldLayoutId id="2147483926" r:id="rId54"/>
    <p:sldLayoutId id="2147483927" r:id="rId55"/>
    <p:sldLayoutId id="2147483928" r:id="rId56"/>
    <p:sldLayoutId id="2147483929" r:id="rId57"/>
    <p:sldLayoutId id="2147483930" r:id="rId58"/>
    <p:sldLayoutId id="2147483931" r:id="rId59"/>
    <p:sldLayoutId id="2147483932" r:id="rId60"/>
    <p:sldLayoutId id="2147483933" r:id="rId61"/>
    <p:sldLayoutId id="2147483934" r:id="rId62"/>
    <p:sldLayoutId id="2147483935" r:id="rId63"/>
    <p:sldLayoutId id="2147483936" r:id="rId64"/>
    <p:sldLayoutId id="2147483937" r:id="rId65"/>
    <p:sldLayoutId id="2147483938" r:id="rId66"/>
    <p:sldLayoutId id="2147483939" r:id="rId67"/>
    <p:sldLayoutId id="2147483940" r:id="rId68"/>
    <p:sldLayoutId id="2147483941" r:id="rId69"/>
    <p:sldLayoutId id="2147483942" r:id="rId70"/>
    <p:sldLayoutId id="2147483943" r:id="rId71"/>
    <p:sldLayoutId id="2147483944" r:id="rId72"/>
    <p:sldLayoutId id="2147483945" r:id="rId73"/>
    <p:sldLayoutId id="2147483946" r:id="rId74"/>
    <p:sldLayoutId id="2147483947" r:id="rId75"/>
    <p:sldLayoutId id="2147483948" r:id="rId76"/>
    <p:sldLayoutId id="2147483949" r:id="rId77"/>
    <p:sldLayoutId id="2147483950" r:id="rId78"/>
    <p:sldLayoutId id="2147483951" r:id="rId79"/>
    <p:sldLayoutId id="2147483952" r:id="rId80"/>
    <p:sldLayoutId id="2147483953" r:id="rId81"/>
    <p:sldLayoutId id="2147483954" r:id="rId82"/>
    <p:sldLayoutId id="2147483955" r:id="rId83"/>
    <p:sldLayoutId id="2147483956" r:id="rId84"/>
    <p:sldLayoutId id="2147483957" r:id="rId85"/>
    <p:sldLayoutId id="2147483958" r:id="rId86"/>
    <p:sldLayoutId id="2147483959" r:id="rId87"/>
    <p:sldLayoutId id="2147483960" r:id="rId88"/>
    <p:sldLayoutId id="2147483961" r:id="rId89"/>
    <p:sldLayoutId id="2147483962" r:id="rId90"/>
    <p:sldLayoutId id="2147483963" r:id="rId91"/>
    <p:sldLayoutId id="2147483964" r:id="rId92"/>
    <p:sldLayoutId id="2147483965" r:id="rId93"/>
    <p:sldLayoutId id="2147483966" r:id="rId94"/>
    <p:sldLayoutId id="2147483967" r:id="rId95"/>
    <p:sldLayoutId id="2147483968" r:id="rId96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300" b="1" kern="1200">
          <a:solidFill>
            <a:srgbClr val="F36F21"/>
          </a:solidFill>
          <a:latin typeface="+mj-lt"/>
          <a:ea typeface="MS PGothic" panose="020B0600070205080204" pitchFamily="34" charset="-128"/>
          <a:cs typeface="MS PGothic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300" b="1">
          <a:solidFill>
            <a:srgbClr val="F36F21"/>
          </a:solidFill>
          <a:latin typeface="Calibri" panose="020F0502020204030204" pitchFamily="34" charset="0"/>
          <a:ea typeface="MS PGothic" panose="020B0600070205080204" pitchFamily="34" charset="-128"/>
          <a:cs typeface="MS PGothic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300" b="1">
          <a:solidFill>
            <a:srgbClr val="F36F21"/>
          </a:solidFill>
          <a:latin typeface="Calibri" panose="020F0502020204030204" pitchFamily="34" charset="0"/>
          <a:ea typeface="MS PGothic" panose="020B0600070205080204" pitchFamily="34" charset="-128"/>
          <a:cs typeface="MS PGothic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300" b="1">
          <a:solidFill>
            <a:srgbClr val="F36F21"/>
          </a:solidFill>
          <a:latin typeface="Calibri" panose="020F0502020204030204" pitchFamily="34" charset="0"/>
          <a:ea typeface="MS PGothic" panose="020B0600070205080204" pitchFamily="34" charset="-128"/>
          <a:cs typeface="MS PGothic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300" b="1">
          <a:solidFill>
            <a:srgbClr val="F36F21"/>
          </a:solidFill>
          <a:latin typeface="Calibri" panose="020F0502020204030204" pitchFamily="34" charset="0"/>
          <a:ea typeface="MS PGothic" panose="020B0600070205080204" pitchFamily="34" charset="-128"/>
          <a:cs typeface="MS PGothic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400" b="1">
          <a:solidFill>
            <a:srgbClr val="E46C0A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400" b="1">
          <a:solidFill>
            <a:srgbClr val="E46C0A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400" b="1">
          <a:solidFill>
            <a:srgbClr val="E46C0A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400" b="1">
          <a:solidFill>
            <a:srgbClr val="E46C0A"/>
          </a:solidFill>
          <a:latin typeface="Calibri" panose="020F0502020204030204" pitchFamily="34" charset="0"/>
        </a:defRPr>
      </a:lvl9pPr>
    </p:titleStyle>
    <p:bodyStyle>
      <a:lvl1pPr marL="285750" indent="-285750" algn="just" rtl="0" eaLnBrk="0" fontAlgn="base" hangingPunct="0">
        <a:spcBef>
          <a:spcPct val="20000"/>
        </a:spcBef>
        <a:spcAft>
          <a:spcPct val="0"/>
        </a:spcAft>
        <a:buClr>
          <a:srgbClr val="F36F21"/>
        </a:buClr>
        <a:buFont typeface="Arial" panose="020B0604020202020204" pitchFamily="34" charset="0"/>
        <a:buChar char="•"/>
        <a:defRPr sz="1600" kern="1200">
          <a:solidFill>
            <a:srgbClr val="0D0D0D"/>
          </a:solidFill>
          <a:latin typeface="+mn-lt"/>
          <a:ea typeface="MS PGothic" panose="020B0600070205080204" pitchFamily="34" charset="-128"/>
          <a:cs typeface="MS PGothic" charset="0"/>
        </a:defRPr>
      </a:lvl1pPr>
      <a:lvl2pPr marL="557213" indent="-285750" algn="just" rtl="0" eaLnBrk="0" fontAlgn="base" hangingPunct="0">
        <a:spcBef>
          <a:spcPct val="20000"/>
        </a:spcBef>
        <a:spcAft>
          <a:spcPct val="0"/>
        </a:spcAft>
        <a:buClr>
          <a:srgbClr val="F36F21"/>
        </a:buClr>
        <a:buFont typeface="Calibri Light" panose="020F0302020204030204" pitchFamily="34" charset="0"/>
        <a:buChar char="‒"/>
        <a:tabLst>
          <a:tab pos="449263" algn="l"/>
        </a:tabLst>
        <a:defRPr sz="1600" kern="1200">
          <a:solidFill>
            <a:srgbClr val="0D0D0D"/>
          </a:solidFill>
          <a:latin typeface="+mn-lt"/>
          <a:ea typeface="MS PGothic" panose="020B0600070205080204" pitchFamily="34" charset="-128"/>
          <a:cs typeface="MS PGothic" charset="0"/>
        </a:defRPr>
      </a:lvl2pPr>
      <a:lvl3pPr marL="912813" indent="-285750" algn="just" rtl="0" eaLnBrk="0" fontAlgn="base" hangingPunct="0">
        <a:spcBef>
          <a:spcPct val="20000"/>
        </a:spcBef>
        <a:spcAft>
          <a:spcPct val="0"/>
        </a:spcAft>
        <a:buClr>
          <a:srgbClr val="F36F21"/>
        </a:buClr>
        <a:buFont typeface="Arial" panose="020B0604020202020204" pitchFamily="34" charset="0"/>
        <a:buChar char="•"/>
        <a:tabLst>
          <a:tab pos="449263" algn="l"/>
        </a:tabLst>
        <a:defRPr sz="1600" kern="1200">
          <a:solidFill>
            <a:srgbClr val="0D0D0D"/>
          </a:solidFill>
          <a:latin typeface="+mn-lt"/>
          <a:ea typeface="MS PGothic" panose="020B0600070205080204" pitchFamily="34" charset="-128"/>
          <a:cs typeface="MS PGothic" charset="0"/>
        </a:defRPr>
      </a:lvl3pPr>
      <a:lvl4pPr marL="1182688" indent="-285750" algn="just" rtl="0" eaLnBrk="0" fontAlgn="base" hangingPunct="0">
        <a:spcBef>
          <a:spcPct val="20000"/>
        </a:spcBef>
        <a:spcAft>
          <a:spcPct val="0"/>
        </a:spcAft>
        <a:buClr>
          <a:srgbClr val="F36F21"/>
        </a:buClr>
        <a:buFont typeface="Calibri Light" panose="020F0302020204030204" pitchFamily="34" charset="0"/>
        <a:buChar char="‒"/>
        <a:tabLst>
          <a:tab pos="449263" algn="l"/>
        </a:tabLst>
        <a:defRPr sz="1600" kern="1200">
          <a:solidFill>
            <a:srgbClr val="0D0D0D"/>
          </a:solidFill>
          <a:latin typeface="+mn-lt"/>
          <a:ea typeface="MS PGothic" panose="020B0600070205080204" pitchFamily="34" charset="-128"/>
          <a:cs typeface="MS PGothic" charset="0"/>
        </a:defRPr>
      </a:lvl4pPr>
      <a:lvl5pPr marL="1631950" indent="-285750" algn="just" rtl="0" eaLnBrk="0" fontAlgn="base" hangingPunct="0">
        <a:spcBef>
          <a:spcPct val="20000"/>
        </a:spcBef>
        <a:spcAft>
          <a:spcPct val="0"/>
        </a:spcAft>
        <a:buClr>
          <a:srgbClr val="F36F21"/>
        </a:buClr>
        <a:buFont typeface="Calibri" panose="020F0502020204030204" pitchFamily="34" charset="0"/>
        <a:buChar char="»"/>
        <a:tabLst>
          <a:tab pos="449263" algn="l"/>
        </a:tabLst>
        <a:defRPr sz="1600" kern="1200">
          <a:solidFill>
            <a:srgbClr val="0D0D0D"/>
          </a:solidFill>
          <a:latin typeface="+mn-lt"/>
          <a:ea typeface="MS PGothic" panose="020B0600070205080204" pitchFamily="34" charset="-128"/>
          <a:cs typeface="MS PGothic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10" Type="http://schemas.openxmlformats.org/officeDocument/2006/relationships/image" Target="../media/image66.png"/><Relationship Id="rId4" Type="http://schemas.openxmlformats.org/officeDocument/2006/relationships/image" Target="../media/image60.png"/><Relationship Id="rId9" Type="http://schemas.openxmlformats.org/officeDocument/2006/relationships/image" Target="../media/image6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10" Type="http://schemas.openxmlformats.org/officeDocument/2006/relationships/image" Target="../media/image66.png"/><Relationship Id="rId4" Type="http://schemas.openxmlformats.org/officeDocument/2006/relationships/image" Target="../media/image60.png"/><Relationship Id="rId9" Type="http://schemas.openxmlformats.org/officeDocument/2006/relationships/image" Target="../media/image6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96.xml"/><Relationship Id="rId4" Type="http://schemas.openxmlformats.org/officeDocument/2006/relationships/image" Target="../media/image6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9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9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99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0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9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4294967295"/>
          </p:nvPr>
        </p:nvSpPr>
        <p:spPr>
          <a:xfrm>
            <a:off x="8458200" y="6421438"/>
            <a:ext cx="685800" cy="365125"/>
          </a:xfrm>
        </p:spPr>
        <p:txBody>
          <a:bodyPr/>
          <a:lstStyle/>
          <a:p>
            <a:fld id="{63C1AA34-03FA-40F8-A69A-782F0C902136}" type="slidenum">
              <a:rPr lang="pt-BR" altLang="pt-BR" smtClean="0"/>
              <a:pPr/>
              <a:t>1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691153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altLang="pt-BR" dirty="0" smtClean="0"/>
              <a:t>Resultados </a:t>
            </a:r>
            <a:r>
              <a:rPr lang="pt-BR" altLang="pt-BR" dirty="0" err="1" smtClean="0"/>
              <a:t>Principales</a:t>
            </a:r>
            <a:endParaRPr lang="pt-BR" dirty="0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228DB4-B23C-4BFE-812B-2DE78DA2CFE3}" type="slidenum">
              <a:rPr lang="pt-BR" smtClean="0"/>
              <a:pPr/>
              <a:t>10</a:t>
            </a:fld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UMO_PE.png#GRAF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17"/>
          <a:stretch>
            <a:fillRect/>
          </a:stretch>
        </p:blipFill>
        <p:spPr>
          <a:xfrm>
            <a:off x="228600" y="1412776"/>
            <a:ext cx="8688013" cy="4802795"/>
          </a:xfrm>
          <a:prstGeom prst="rect">
            <a:avLst/>
          </a:prstGeom>
        </p:spPr>
      </p:pic>
      <p:sp>
        <p:nvSpPr>
          <p:cNvPr id="5" name="Título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Resultados principales</a:t>
            </a:r>
            <a:endParaRPr lang="es-EC" dirty="0"/>
          </a:p>
        </p:txBody>
      </p:sp>
      <p:sp>
        <p:nvSpPr>
          <p:cNvPr id="7" name="Espaço Reservado para Texto 6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pt-BR" dirty="0" smtClean="0"/>
              <a:t>Resultado CIER y benchmarks</a:t>
            </a:r>
          </a:p>
        </p:txBody>
      </p:sp>
      <p:sp>
        <p:nvSpPr>
          <p:cNvPr id="3" name="Espaço Reservado para Número de Slide 2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EA228DB4-B23C-4BFE-812B-2DE78DA2CFE3}" type="slidenum">
              <a:rPr lang="pt-BR" smtClean="0"/>
              <a:pPr/>
              <a:t>11</a:t>
            </a:fld>
            <a:endParaRPr lang="pt-BR" dirty="0"/>
          </a:p>
        </p:txBody>
      </p:sp>
      <p:grpSp>
        <p:nvGrpSpPr>
          <p:cNvPr id="6" name="Grupo 5"/>
          <p:cNvGrpSpPr/>
          <p:nvPr/>
        </p:nvGrpSpPr>
        <p:grpSpPr>
          <a:xfrm>
            <a:off x="7740353" y="183600"/>
            <a:ext cx="1242182" cy="866836"/>
            <a:chOff x="3036973" y="5202158"/>
            <a:chExt cx="1242182" cy="866836"/>
          </a:xfrm>
          <a:solidFill>
            <a:srgbClr val="0079B0"/>
          </a:solidFill>
        </p:grpSpPr>
        <p:grpSp>
          <p:nvGrpSpPr>
            <p:cNvPr id="8" name="Grupo 7"/>
            <p:cNvGrpSpPr/>
            <p:nvPr/>
          </p:nvGrpSpPr>
          <p:grpSpPr>
            <a:xfrm>
              <a:off x="3036973" y="5202158"/>
              <a:ext cx="1242182" cy="866836"/>
              <a:chOff x="3036973" y="5202158"/>
              <a:chExt cx="1242182" cy="866836"/>
            </a:xfrm>
            <a:grpFill/>
          </p:grpSpPr>
          <p:grpSp>
            <p:nvGrpSpPr>
              <p:cNvPr id="10" name="Grupo 9"/>
              <p:cNvGrpSpPr/>
              <p:nvPr/>
            </p:nvGrpSpPr>
            <p:grpSpPr>
              <a:xfrm>
                <a:off x="3238506" y="5202158"/>
                <a:ext cx="828000" cy="828000"/>
                <a:chOff x="3236664" y="4876759"/>
                <a:chExt cx="868869" cy="868869"/>
              </a:xfrm>
              <a:grpFill/>
            </p:grpSpPr>
            <p:sp>
              <p:nvSpPr>
                <p:cNvPr id="14" name="Elipse 13"/>
                <p:cNvSpPr>
                  <a:spLocks noChangeAspect="1"/>
                </p:cNvSpPr>
                <p:nvPr/>
              </p:nvSpPr>
              <p:spPr>
                <a:xfrm>
                  <a:off x="3236664" y="4876759"/>
                  <a:ext cx="868869" cy="868869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 dirty="0"/>
                </a:p>
              </p:txBody>
            </p:sp>
            <p:sp>
              <p:nvSpPr>
                <p:cNvPr id="15" name="CaixaDeTexto 14"/>
                <p:cNvSpPr txBox="1"/>
                <p:nvPr/>
              </p:nvSpPr>
              <p:spPr>
                <a:xfrm>
                  <a:off x="3341775" y="4970363"/>
                  <a:ext cx="644591" cy="29067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pt-BR" sz="1200" b="1" dirty="0" smtClean="0">
                      <a:solidFill>
                        <a:schemeClr val="bg1"/>
                      </a:solidFill>
                    </a:rPr>
                    <a:t>página</a:t>
                  </a:r>
                  <a:endParaRPr lang="pt-BR" sz="1200" b="1" dirty="0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1" name="Grupo 10"/>
              <p:cNvGrpSpPr/>
              <p:nvPr/>
            </p:nvGrpSpPr>
            <p:grpSpPr>
              <a:xfrm>
                <a:off x="3036973" y="5877261"/>
                <a:ext cx="1242182" cy="191733"/>
                <a:chOff x="3087297" y="5643102"/>
                <a:chExt cx="1303494" cy="201197"/>
              </a:xfrm>
              <a:grpFill/>
            </p:grpSpPr>
            <p:sp>
              <p:nvSpPr>
                <p:cNvPr id="12" name="Retângulo de cantos arredondados 11"/>
                <p:cNvSpPr/>
                <p:nvPr/>
              </p:nvSpPr>
              <p:spPr>
                <a:xfrm>
                  <a:off x="3337970" y="5643102"/>
                  <a:ext cx="864096" cy="144016"/>
                </a:xfrm>
                <a:prstGeom prst="roundRect">
                  <a:avLst>
                    <a:gd name="adj" fmla="val 28241"/>
                  </a:avLst>
                </a:prstGeom>
                <a:grpFill/>
                <a:ln w="63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13" name="CaixaDeTexto 12"/>
                <p:cNvSpPr txBox="1"/>
                <p:nvPr/>
              </p:nvSpPr>
              <p:spPr>
                <a:xfrm>
                  <a:off x="3087297" y="5650518"/>
                  <a:ext cx="1303494" cy="193781"/>
                </a:xfrm>
                <a:prstGeom prst="rect">
                  <a:avLst/>
                </a:prstGeom>
                <a:grp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ctr"/>
                  <a:r>
                    <a:rPr lang="pt-BR" sz="1200" b="1" dirty="0" smtClean="0">
                      <a:solidFill>
                        <a:schemeClr val="bg1"/>
                      </a:solidFill>
                    </a:rPr>
                    <a:t>Informe Individual</a:t>
                  </a:r>
                  <a:endParaRPr lang="pt-BR" sz="1200" b="1" dirty="0">
                    <a:solidFill>
                      <a:schemeClr val="bg1"/>
                    </a:solidFill>
                  </a:endParaRPr>
                </a:p>
              </p:txBody>
            </p:sp>
          </p:grpSp>
        </p:grpSp>
        <p:sp>
          <p:nvSpPr>
            <p:cNvPr id="9" name="CaixaDeTexto 8"/>
            <p:cNvSpPr txBox="1"/>
            <p:nvPr/>
          </p:nvSpPr>
          <p:spPr>
            <a:xfrm>
              <a:off x="3471055" y="5534672"/>
              <a:ext cx="360040" cy="288032"/>
            </a:xfrm>
            <a:prstGeom prst="rect">
              <a:avLst/>
            </a:prstGeom>
            <a:grpFill/>
          </p:spPr>
          <p:txBody>
            <a:bodyPr wrap="none" lIns="0" tIns="0" rIns="0" bIns="0" rtlCol="0">
              <a:noAutofit/>
            </a:bodyPr>
            <a:lstStyle/>
            <a:p>
              <a:pPr algn="ctr"/>
              <a:r>
                <a:rPr lang="pt-BR" b="1" dirty="0" smtClean="0">
                  <a:solidFill>
                    <a:schemeClr val="bg1"/>
                  </a:solidFill>
                </a:rPr>
                <a:t>28</a:t>
              </a:r>
              <a:endParaRPr lang="pt-BR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19" name="Retângulo Arredondado 18"/>
          <p:cNvSpPr/>
          <p:nvPr/>
        </p:nvSpPr>
        <p:spPr>
          <a:xfrm>
            <a:off x="1824679" y="3573016"/>
            <a:ext cx="576064" cy="2520279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Retângulo Arredondado 19"/>
          <p:cNvSpPr/>
          <p:nvPr/>
        </p:nvSpPr>
        <p:spPr>
          <a:xfrm>
            <a:off x="2400743" y="3284985"/>
            <a:ext cx="576064" cy="2808310"/>
          </a:xfrm>
          <a:prstGeom prst="roundRect">
            <a:avLst/>
          </a:pr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0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AB_ANALITICA_BENCH.png#GRAF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49300" y="1435100"/>
            <a:ext cx="7644403" cy="5260439"/>
          </a:xfrm>
          <a:prstGeom prst="rect">
            <a:avLst/>
          </a:prstGeom>
        </p:spPr>
      </p:pic>
      <p:sp>
        <p:nvSpPr>
          <p:cNvPr id="5" name="Título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Resultados principales</a:t>
            </a:r>
            <a:endParaRPr lang="es-EC" dirty="0"/>
          </a:p>
        </p:txBody>
      </p:sp>
      <p:sp>
        <p:nvSpPr>
          <p:cNvPr id="7" name="Espaço Reservado para Texto 6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pt-BR" dirty="0" smtClean="0"/>
              <a:t>Benchmarks 2015 por </a:t>
            </a:r>
            <a:r>
              <a:rPr lang="pt-BR" dirty="0" err="1" smtClean="0"/>
              <a:t>tamaño</a:t>
            </a:r>
            <a:r>
              <a:rPr lang="pt-BR" dirty="0" smtClean="0"/>
              <a:t> de </a:t>
            </a:r>
            <a:r>
              <a:rPr lang="pt-BR" dirty="0" err="1" smtClean="0"/>
              <a:t>las</a:t>
            </a:r>
            <a:r>
              <a:rPr lang="pt-BR" dirty="0" smtClean="0"/>
              <a:t> distribuidoras</a:t>
            </a:r>
          </a:p>
        </p:txBody>
      </p:sp>
      <p:sp>
        <p:nvSpPr>
          <p:cNvPr id="3" name="Espaço Reservado para Número de Slide 2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EA228DB4-B23C-4BFE-812B-2DE78DA2CFE3}" type="slidenum">
              <a:rPr lang="pt-BR" smtClean="0"/>
              <a:pPr/>
              <a:t>12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6037791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RAF_ANALITICA_SERIEHIST 7.png#GRAF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8600" y="723900"/>
            <a:ext cx="8688013" cy="5415719"/>
          </a:xfrm>
          <a:prstGeom prst="rect">
            <a:avLst/>
          </a:prstGeom>
        </p:spPr>
      </p:pic>
      <p:pic>
        <p:nvPicPr>
          <p:cNvPr id="20" name="GRAF_ANALITICA_SERIEHIST 6.png#GRAF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8600" y="723900"/>
            <a:ext cx="8688013" cy="5415719"/>
          </a:xfrm>
          <a:prstGeom prst="rect">
            <a:avLst/>
          </a:prstGeom>
        </p:spPr>
      </p:pic>
      <p:pic>
        <p:nvPicPr>
          <p:cNvPr id="19" name="GRAF_ANALITICA_SERIEHIST 5.png#GRAF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8600" y="723900"/>
            <a:ext cx="8688013" cy="5415719"/>
          </a:xfrm>
          <a:prstGeom prst="rect">
            <a:avLst/>
          </a:prstGeom>
        </p:spPr>
      </p:pic>
      <p:pic>
        <p:nvPicPr>
          <p:cNvPr id="11" name="GRAF_ANALITICA_SERIEHIST 4.png#GRAF"/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8600" y="723900"/>
            <a:ext cx="8688013" cy="5415719"/>
          </a:xfrm>
          <a:prstGeom prst="rect">
            <a:avLst/>
          </a:prstGeom>
        </p:spPr>
      </p:pic>
      <p:pic>
        <p:nvPicPr>
          <p:cNvPr id="10" name="GRAF_ANALITICA_SERIEHIST 3.png#GRAF"/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8600" y="723900"/>
            <a:ext cx="8688013" cy="5415719"/>
          </a:xfrm>
          <a:prstGeom prst="rect">
            <a:avLst/>
          </a:prstGeom>
        </p:spPr>
      </p:pic>
      <p:pic>
        <p:nvPicPr>
          <p:cNvPr id="9" name="GRAF_ANALITICA_SERIEHIST 2.png#GRAF"/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8600" y="723900"/>
            <a:ext cx="8688013" cy="5415719"/>
          </a:xfrm>
          <a:prstGeom prst="rect">
            <a:avLst/>
          </a:prstGeom>
        </p:spPr>
      </p:pic>
      <p:pic>
        <p:nvPicPr>
          <p:cNvPr id="8" name="GRAF_ANALITICA_SERIEHIST 1.png#GRAF"/>
          <p:cNvPicPr>
            <a:picLocks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8600" y="723900"/>
            <a:ext cx="8688013" cy="5415719"/>
          </a:xfrm>
          <a:prstGeom prst="rect">
            <a:avLst/>
          </a:prstGeom>
        </p:spPr>
      </p:pic>
      <p:pic>
        <p:nvPicPr>
          <p:cNvPr id="4" name="GRAF_ANALITICA_SERIEHISTORICA.png#GRAF"/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8600" y="723900"/>
            <a:ext cx="8688013" cy="5415719"/>
          </a:xfrm>
          <a:prstGeom prst="rect">
            <a:avLst/>
          </a:prstGeom>
        </p:spPr>
      </p:pic>
      <p:sp>
        <p:nvSpPr>
          <p:cNvPr id="5" name="Título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Série histórica CIER</a:t>
            </a:r>
            <a:endParaRPr lang="pt-BR" dirty="0"/>
          </a:p>
        </p:txBody>
      </p:sp>
      <p:sp>
        <p:nvSpPr>
          <p:cNvPr id="3" name="Espaço Reservado para Número de Slid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228DB4-B23C-4BFE-812B-2DE78DA2CFE3}" type="slidenum">
              <a:rPr lang="pt-BR" smtClean="0"/>
              <a:pPr/>
              <a:t>13</a:t>
            </a:fld>
            <a:endParaRPr lang="pt-BR" dirty="0"/>
          </a:p>
        </p:txBody>
      </p:sp>
      <p:grpSp>
        <p:nvGrpSpPr>
          <p:cNvPr id="25" name="Grupo 24"/>
          <p:cNvGrpSpPr/>
          <p:nvPr/>
        </p:nvGrpSpPr>
        <p:grpSpPr>
          <a:xfrm>
            <a:off x="0" y="6165304"/>
            <a:ext cx="9144000" cy="617732"/>
            <a:chOff x="0" y="5979620"/>
            <a:chExt cx="9144000" cy="617732"/>
          </a:xfrm>
        </p:grpSpPr>
        <p:pic>
          <p:nvPicPr>
            <p:cNvPr id="18" name="Imagem 17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4109" b="5053"/>
            <a:stretch/>
          </p:blipFill>
          <p:spPr>
            <a:xfrm>
              <a:off x="0" y="5979620"/>
              <a:ext cx="9144000" cy="617732"/>
            </a:xfrm>
            <a:prstGeom prst="rect">
              <a:avLst/>
            </a:prstGeom>
          </p:spPr>
        </p:pic>
        <p:pic>
          <p:nvPicPr>
            <p:cNvPr id="24" name="Imagem 23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5678" r="86613" b="533"/>
            <a:stretch/>
          </p:blipFill>
          <p:spPr>
            <a:xfrm>
              <a:off x="7380312" y="6370220"/>
              <a:ext cx="1224136" cy="21602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53940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RAF_ANALITICA_SERIEHIST 7.png#GRAF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8600" y="723900"/>
            <a:ext cx="8688013" cy="5415719"/>
          </a:xfrm>
          <a:prstGeom prst="rect">
            <a:avLst/>
          </a:prstGeom>
        </p:spPr>
      </p:pic>
      <p:pic>
        <p:nvPicPr>
          <p:cNvPr id="20" name="GRAF_ANALITICA_SERIEHIST 6.png#GRAF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8600" y="723900"/>
            <a:ext cx="8688013" cy="5415719"/>
          </a:xfrm>
          <a:prstGeom prst="rect">
            <a:avLst/>
          </a:prstGeom>
        </p:spPr>
      </p:pic>
      <p:pic>
        <p:nvPicPr>
          <p:cNvPr id="19" name="GRAF_ANALITICA_SERIEHIST 5.png#GRAF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8600" y="723900"/>
            <a:ext cx="8688013" cy="5415719"/>
          </a:xfrm>
          <a:prstGeom prst="rect">
            <a:avLst/>
          </a:prstGeom>
        </p:spPr>
      </p:pic>
      <p:pic>
        <p:nvPicPr>
          <p:cNvPr id="11" name="GRAF_ANALITICA_SERIEHIST 4.png#GRAF"/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8600" y="723900"/>
            <a:ext cx="8688013" cy="5415719"/>
          </a:xfrm>
          <a:prstGeom prst="rect">
            <a:avLst/>
          </a:prstGeom>
        </p:spPr>
      </p:pic>
      <p:pic>
        <p:nvPicPr>
          <p:cNvPr id="10" name="GRAF_ANALITICA_SERIEHIST 3.png#GRAF"/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8600" y="723900"/>
            <a:ext cx="8688013" cy="5415719"/>
          </a:xfrm>
          <a:prstGeom prst="rect">
            <a:avLst/>
          </a:prstGeom>
        </p:spPr>
      </p:pic>
      <p:pic>
        <p:nvPicPr>
          <p:cNvPr id="9" name="GRAF_ANALITICA_SERIEHIST 2.png#GRAF"/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8600" y="723900"/>
            <a:ext cx="8688013" cy="5415719"/>
          </a:xfrm>
          <a:prstGeom prst="rect">
            <a:avLst/>
          </a:prstGeom>
        </p:spPr>
      </p:pic>
      <p:pic>
        <p:nvPicPr>
          <p:cNvPr id="8" name="GRAF_ANALITICA_SERIEHIST 1.png#GRAF"/>
          <p:cNvPicPr>
            <a:picLocks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8600" y="723900"/>
            <a:ext cx="8688013" cy="5415719"/>
          </a:xfrm>
          <a:prstGeom prst="rect">
            <a:avLst/>
          </a:prstGeom>
        </p:spPr>
      </p:pic>
      <p:pic>
        <p:nvPicPr>
          <p:cNvPr id="4" name="GRAF_ANALITICA_SERIEHISTORICA.png#GRAF"/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8600" y="723900"/>
            <a:ext cx="8688013" cy="5415719"/>
          </a:xfrm>
          <a:prstGeom prst="rect">
            <a:avLst/>
          </a:prstGeom>
        </p:spPr>
      </p:pic>
      <p:sp>
        <p:nvSpPr>
          <p:cNvPr id="5" name="Título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Série histórica CIER</a:t>
            </a:r>
            <a:endParaRPr lang="pt-BR" dirty="0"/>
          </a:p>
        </p:txBody>
      </p:sp>
      <p:sp>
        <p:nvSpPr>
          <p:cNvPr id="3" name="Espaço Reservado para Número de Slid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228DB4-B23C-4BFE-812B-2DE78DA2CFE3}" type="slidenum">
              <a:rPr lang="pt-BR" smtClean="0"/>
              <a:pPr/>
              <a:t>14</a:t>
            </a:fld>
            <a:endParaRPr lang="pt-BR" dirty="0"/>
          </a:p>
        </p:txBody>
      </p:sp>
      <p:grpSp>
        <p:nvGrpSpPr>
          <p:cNvPr id="25" name="Grupo 24"/>
          <p:cNvGrpSpPr/>
          <p:nvPr/>
        </p:nvGrpSpPr>
        <p:grpSpPr>
          <a:xfrm>
            <a:off x="0" y="6165304"/>
            <a:ext cx="9144000" cy="617732"/>
            <a:chOff x="0" y="5979620"/>
            <a:chExt cx="9144000" cy="617732"/>
          </a:xfrm>
        </p:grpSpPr>
        <p:pic>
          <p:nvPicPr>
            <p:cNvPr id="18" name="Imagem 17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4109" b="5053"/>
            <a:stretch/>
          </p:blipFill>
          <p:spPr>
            <a:xfrm>
              <a:off x="0" y="5979620"/>
              <a:ext cx="9144000" cy="617732"/>
            </a:xfrm>
            <a:prstGeom prst="rect">
              <a:avLst/>
            </a:prstGeom>
          </p:spPr>
        </p:pic>
        <p:pic>
          <p:nvPicPr>
            <p:cNvPr id="24" name="Imagem 23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5678" r="86613" b="533"/>
            <a:stretch/>
          </p:blipFill>
          <p:spPr>
            <a:xfrm>
              <a:off x="7380312" y="6370220"/>
              <a:ext cx="1224136" cy="21602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2223777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adar_1.png#GRAF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95"/>
          <a:stretch>
            <a:fillRect/>
          </a:stretch>
        </p:blipFill>
        <p:spPr>
          <a:xfrm>
            <a:off x="2044886" y="1246448"/>
            <a:ext cx="3851920" cy="3645024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63" y="0"/>
            <a:ext cx="1945157" cy="6858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C" smtClean="0"/>
              <a:t>Resultados principales</a:t>
            </a:r>
            <a:endParaRPr lang="pt-BR" dirty="0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28DB4-B23C-4BFE-812B-2DE78DA2CFE3}" type="slidenum">
              <a:rPr lang="pt-BR" smtClean="0"/>
              <a:pPr/>
              <a:t>15</a:t>
            </a:fld>
            <a:endParaRPr lang="pt-BR"/>
          </a:p>
        </p:txBody>
      </p:sp>
      <p:sp>
        <p:nvSpPr>
          <p:cNvPr id="6" name="Espaço Reservado para Texto 5"/>
          <p:cNvSpPr>
            <a:spLocks noGrp="1"/>
          </p:cNvSpPr>
          <p:nvPr>
            <p:ph type="body" sz="quarter" idx="13"/>
          </p:nvPr>
        </p:nvSpPr>
        <p:spPr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>
              <a:buNone/>
            </a:pPr>
            <a:r>
              <a:rPr lang="es-ES" i="1" dirty="0">
                <a:solidFill>
                  <a:srgbClr val="777777"/>
                </a:solidFill>
              </a:rPr>
              <a:t>Resultado </a:t>
            </a:r>
            <a:r>
              <a:rPr lang="es-ES" i="1" dirty="0" err="1">
                <a:solidFill>
                  <a:srgbClr val="777777"/>
                </a:solidFill>
              </a:rPr>
              <a:t>Cier</a:t>
            </a:r>
            <a:endParaRPr lang="pt-BR" i="1" dirty="0">
              <a:solidFill>
                <a:srgbClr val="777777"/>
              </a:solidFill>
            </a:endParaRPr>
          </a:p>
        </p:txBody>
      </p:sp>
      <p:pic>
        <p:nvPicPr>
          <p:cNvPr id="8" name="radar_4.png#GRAF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95"/>
          <a:stretch>
            <a:fillRect/>
          </a:stretch>
        </p:blipFill>
        <p:spPr>
          <a:xfrm>
            <a:off x="5508104" y="3068960"/>
            <a:ext cx="3635896" cy="3789040"/>
          </a:xfrm>
          <a:prstGeom prst="rect">
            <a:avLst/>
          </a:prstGeom>
        </p:spPr>
      </p:pic>
      <p:sp>
        <p:nvSpPr>
          <p:cNvPr id="9" name="Espaço Reservado para Texto 5"/>
          <p:cNvSpPr txBox="1">
            <a:spLocks/>
          </p:cNvSpPr>
          <p:nvPr/>
        </p:nvSpPr>
        <p:spPr bwMode="auto">
          <a:xfrm>
            <a:off x="5896806" y="2493158"/>
            <a:ext cx="2858491" cy="3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285750" indent="-285750" algn="ctr" rtl="0" eaLnBrk="0" fontAlgn="base" hangingPunct="0">
              <a:lnSpc>
                <a:spcPts val="1600"/>
              </a:lnSpc>
              <a:spcBef>
                <a:spcPct val="20000"/>
              </a:spcBef>
              <a:spcAft>
                <a:spcPct val="0"/>
              </a:spcAft>
              <a:buClr>
                <a:srgbClr val="F36F21"/>
              </a:buClr>
              <a:buFont typeface="Arial" panose="020B0604020202020204" pitchFamily="34" charset="0"/>
              <a:buChar char="•"/>
              <a:defRPr sz="1800" b="1" kern="1200">
                <a:solidFill>
                  <a:srgbClr val="0D0D0D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1pPr>
            <a:lvl2pPr marL="557213" indent="-285750" algn="just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36F21"/>
              </a:buClr>
              <a:buFont typeface="Calibri Light" panose="020F0302020204030204" pitchFamily="34" charset="0"/>
              <a:buChar char="‒"/>
              <a:tabLst>
                <a:tab pos="449263" algn="l"/>
              </a:tabLst>
              <a:defRPr sz="1600" kern="1200">
                <a:solidFill>
                  <a:srgbClr val="0D0D0D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2pPr>
            <a:lvl3pPr marL="912813" indent="-285750" algn="just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36F21"/>
              </a:buClr>
              <a:buFont typeface="Arial" panose="020B0604020202020204" pitchFamily="34" charset="0"/>
              <a:buChar char="•"/>
              <a:tabLst>
                <a:tab pos="449263" algn="l"/>
              </a:tabLst>
              <a:defRPr sz="1600" kern="1200">
                <a:solidFill>
                  <a:srgbClr val="0D0D0D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3pPr>
            <a:lvl4pPr marL="1182688" indent="-285750" algn="just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36F21"/>
              </a:buClr>
              <a:buFont typeface="Calibri Light" panose="020F0302020204030204" pitchFamily="34" charset="0"/>
              <a:buChar char="‒"/>
              <a:tabLst>
                <a:tab pos="449263" algn="l"/>
              </a:tabLst>
              <a:defRPr sz="1600" kern="1200">
                <a:solidFill>
                  <a:srgbClr val="0D0D0D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4pPr>
            <a:lvl5pPr marL="1631950" indent="-285750" algn="just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36F21"/>
              </a:buClr>
              <a:buFont typeface="Calibri" panose="020F0502020204030204" pitchFamily="34" charset="0"/>
              <a:buChar char="»"/>
              <a:tabLst>
                <a:tab pos="449263" algn="l"/>
              </a:tabLst>
              <a:defRPr sz="1600" kern="1200">
                <a:solidFill>
                  <a:srgbClr val="0D0D0D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es-ES" i="1" smtClean="0">
                <a:solidFill>
                  <a:srgbClr val="777777"/>
                </a:solidFill>
              </a:rPr>
              <a:t>Brasil</a:t>
            </a:r>
            <a:endParaRPr lang="pt-BR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adar_6.png#GRAF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95"/>
          <a:stretch>
            <a:fillRect/>
          </a:stretch>
        </p:blipFill>
        <p:spPr>
          <a:xfrm>
            <a:off x="2952750" y="1413505"/>
            <a:ext cx="6191250" cy="5444495"/>
          </a:xfrm>
          <a:prstGeom prst="rect">
            <a:avLst/>
          </a:prstGeom>
        </p:spPr>
      </p:pic>
      <p:pic>
        <p:nvPicPr>
          <p:cNvPr id="30" name="Imagem 2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63" y="0"/>
            <a:ext cx="1945157" cy="6858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C" dirty="0" smtClean="0"/>
              <a:t>Resultados principales</a:t>
            </a:r>
            <a:endParaRPr lang="pt-BR" dirty="0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28DB4-B23C-4BFE-812B-2DE78DA2CFE3}" type="slidenum">
              <a:rPr lang="pt-BR" smtClean="0"/>
              <a:pPr/>
              <a:t>16</a:t>
            </a:fld>
            <a:endParaRPr lang="pt-BR"/>
          </a:p>
        </p:txBody>
      </p:sp>
      <p:sp>
        <p:nvSpPr>
          <p:cNvPr id="6" name="Espaço Reservado para Texto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>
              <a:buNone/>
            </a:pPr>
            <a:r>
              <a:rPr lang="es-ES" i="1" dirty="0" smtClean="0">
                <a:solidFill>
                  <a:srgbClr val="777777"/>
                </a:solidFill>
              </a:rPr>
              <a:t>Colombia</a:t>
            </a:r>
            <a:endParaRPr lang="pt-BR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_ESC_PAISES_IAC_1.png#GRAF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5401" y="1196752"/>
            <a:ext cx="8493199" cy="5291876"/>
          </a:xfrm>
          <a:prstGeom prst="rect">
            <a:avLst/>
          </a:prstGeom>
        </p:spPr>
      </p:pic>
      <p:sp>
        <p:nvSpPr>
          <p:cNvPr id="5" name="Título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altLang="pt-BR" dirty="0" smtClean="0"/>
              <a:t>IAC y diferencia 2015-2014</a:t>
            </a:r>
            <a:endParaRPr lang="pt-BR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pt-BR" altLang="pt-BR" dirty="0" smtClean="0"/>
              <a:t>Por país</a:t>
            </a:r>
            <a:endParaRPr lang="pt-BR" dirty="0"/>
          </a:p>
        </p:txBody>
      </p:sp>
      <p:sp>
        <p:nvSpPr>
          <p:cNvPr id="3" name="Espaço Reservado para Número de Slide 2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EA228DB4-B23C-4BFE-812B-2DE78DA2CFE3}" type="slidenum">
              <a:rPr lang="pt-BR" smtClean="0"/>
              <a:pPr/>
              <a:t>18</a:t>
            </a:fld>
            <a:endParaRPr lang="pt-BR" dirty="0"/>
          </a:p>
        </p:txBody>
      </p:sp>
      <p:sp>
        <p:nvSpPr>
          <p:cNvPr id="6" name="Retângulo de cantos arredondados 5"/>
          <p:cNvSpPr/>
          <p:nvPr/>
        </p:nvSpPr>
        <p:spPr>
          <a:xfrm>
            <a:off x="324488" y="6381328"/>
            <a:ext cx="8567992" cy="476672"/>
          </a:xfrm>
          <a:prstGeom prst="roundRect">
            <a:avLst/>
          </a:prstGeom>
          <a:ln cap="rnd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spcBef>
                <a:spcPct val="20000"/>
              </a:spcBef>
              <a:defRPr/>
            </a:pPr>
            <a:r>
              <a:rPr lang="es-ES" sz="1200" i="1" dirty="0" smtClean="0">
                <a:solidFill>
                  <a:srgbClr val="898989"/>
                </a:solidFill>
              </a:rPr>
              <a:t>Los índices son calculados utilizando más casas decimales de que las presentadas, por eso puede haber diferencias de redondeo en la diferencia entre 2015 y 2014.</a:t>
            </a:r>
            <a:endParaRPr lang="es-EC" sz="1200" i="1" dirty="0" smtClean="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2733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ítulo 1"/>
          <p:cNvSpPr>
            <a:spLocks noGrp="1"/>
          </p:cNvSpPr>
          <p:nvPr>
            <p:ph type="title"/>
          </p:nvPr>
        </p:nvSpPr>
        <p:spPr>
          <a:xfrm>
            <a:off x="630238" y="406400"/>
            <a:ext cx="7920037" cy="439738"/>
          </a:xfrm>
        </p:spPr>
        <p:txBody>
          <a:bodyPr/>
          <a:lstStyle/>
          <a:p>
            <a:r>
              <a:rPr lang="pt-BR">
                <a:latin typeface="Calibri" charset="0"/>
              </a:rPr>
              <a:t>IAC (2015)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quarter" idx="16"/>
          </p:nvPr>
        </p:nvSpPr>
        <p:spPr>
          <a:xfrm>
            <a:off x="636588" y="788988"/>
            <a:ext cx="7920037" cy="327025"/>
          </a:xfrm>
        </p:spPr>
        <p:txBody>
          <a:bodyPr/>
          <a:lstStyle/>
          <a:p>
            <a:pPr>
              <a:buFont typeface="Arial" panose="020B0604020202020204" pitchFamily="34" charset="0"/>
              <a:buNone/>
              <a:defRPr/>
            </a:pPr>
            <a:r>
              <a:t>Por distribuidoras</a:t>
            </a:r>
            <a:endParaRPr/>
          </a:p>
        </p:txBody>
      </p:sp>
      <p:pic>
        <p:nvPicPr>
          <p:cNvPr id="4100" name="Imagem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1103313"/>
            <a:ext cx="8572500" cy="567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1" name="Espaço Reservado para Número de Slide 3"/>
          <p:cNvSpPr>
            <a:spLocks noGrp="1"/>
          </p:cNvSpPr>
          <p:nvPr>
            <p:ph type="sldNum" sz="quarter" idx="17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fld id="{1E307767-BED9-5C47-8890-32C13C686454}" type="slidenum">
              <a:rPr lang="pt-BR">
                <a:solidFill>
                  <a:srgbClr val="898989"/>
                </a:solidFill>
                <a:latin typeface="Calibri" charset="0"/>
              </a:rPr>
              <a:pPr/>
              <a:t>19</a:t>
            </a:fld>
            <a:endParaRPr lang="pt-BR">
              <a:solidFill>
                <a:srgbClr val="898989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1557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UY" dirty="0" smtClean="0"/>
              <a:t>Objetivos de la encuesta</a:t>
            </a:r>
            <a:endParaRPr lang="es-UY" dirty="0"/>
          </a:p>
        </p:txBody>
      </p:sp>
      <p:sp>
        <p:nvSpPr>
          <p:cNvPr id="6" name="Espaço Reservado para Conteúdo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DO" altLang="pt-BR" dirty="0" smtClean="0"/>
          </a:p>
          <a:p>
            <a:pPr lvl="1"/>
            <a:r>
              <a:rPr lang="es-DO" altLang="pt-BR" dirty="0" smtClean="0"/>
              <a:t>Medición del nivel de satisfacción de los consumidores con respecto a la calidad del producto y de los servicios prestados por la distribuidora;</a:t>
            </a:r>
          </a:p>
          <a:p>
            <a:pPr lvl="1"/>
            <a:r>
              <a:rPr lang="es-DO" altLang="pt-BR" dirty="0" smtClean="0"/>
              <a:t>Generación de índices que permitan la comparación de los resultados entre todas las distribuidoras;</a:t>
            </a:r>
          </a:p>
          <a:p>
            <a:pPr lvl="1"/>
            <a:r>
              <a:rPr lang="es-DO" altLang="pt-BR" dirty="0" smtClean="0"/>
              <a:t>Generación de matrices de apoyo a la definición de las acciones de mejora.</a:t>
            </a:r>
            <a:endParaRPr lang="es-DO" altLang="pt-BR" dirty="0"/>
          </a:p>
        </p:txBody>
      </p:sp>
      <p:sp>
        <p:nvSpPr>
          <p:cNvPr id="3" name="Espaço Reservado para Número de Slid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228DB4-B23C-4BFE-812B-2DE78DA2CFE3}" type="slidenum">
              <a:rPr lang="pt-BR" smtClean="0"/>
              <a:pPr/>
              <a:t>2</a:t>
            </a:fld>
            <a:endParaRPr lang="pt-BR" dirty="0"/>
          </a:p>
        </p:txBody>
      </p:sp>
      <p:sp>
        <p:nvSpPr>
          <p:cNvPr id="2" name="1 Rectángulo"/>
          <p:cNvSpPr/>
          <p:nvPr/>
        </p:nvSpPr>
        <p:spPr>
          <a:xfrm>
            <a:off x="5220072" y="836712"/>
            <a:ext cx="3816424" cy="525658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7" name="Title 3"/>
          <p:cNvSpPr txBox="1">
            <a:spLocks/>
          </p:cNvSpPr>
          <p:nvPr/>
        </p:nvSpPr>
        <p:spPr bwMode="auto">
          <a:xfrm>
            <a:off x="5651680" y="1064696"/>
            <a:ext cx="3240360" cy="43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l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defRPr sz="1800" b="1" kern="1200">
                <a:solidFill>
                  <a:schemeClr val="accent6">
                    <a:lumMod val="75000"/>
                  </a:schemeClr>
                </a:solidFill>
                <a:latin typeface="+mj-lt"/>
                <a:ea typeface="MS PGothic" panose="020B0600070205080204" pitchFamily="34" charset="-128"/>
                <a:cs typeface="MS PGothic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rgbClr val="F36F2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MS PGothic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rgbClr val="F36F2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MS PGothic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rgbClr val="F36F2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MS PGothic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rgbClr val="F36F2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MS PGothic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E46C0A"/>
                </a:solidFill>
                <a:latin typeface="Calibri" panose="020F050202020403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E46C0A"/>
                </a:solidFill>
                <a:latin typeface="Calibri" panose="020F050202020403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E46C0A"/>
                </a:solidFill>
                <a:latin typeface="Calibri" panose="020F050202020403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E46C0A"/>
                </a:solidFill>
                <a:latin typeface="Calibri" panose="020F0502020204030204" pitchFamily="34" charset="0"/>
              </a:defRPr>
            </a:lvl9pPr>
          </a:lstStyle>
          <a:p>
            <a:r>
              <a:rPr lang="es-UY" dirty="0" smtClean="0"/>
              <a:t>Detalles  </a:t>
            </a:r>
            <a:r>
              <a:rPr lang="es-UY" dirty="0" smtClean="0"/>
              <a:t>de la encuesta</a:t>
            </a:r>
            <a:endParaRPr lang="es-UY" dirty="0"/>
          </a:p>
        </p:txBody>
      </p:sp>
      <p:sp>
        <p:nvSpPr>
          <p:cNvPr id="8" name="Espaço Reservado para Conteúdo 5"/>
          <p:cNvSpPr txBox="1">
            <a:spLocks/>
          </p:cNvSpPr>
          <p:nvPr/>
        </p:nvSpPr>
        <p:spPr bwMode="auto">
          <a:xfrm>
            <a:off x="5364528" y="1496744"/>
            <a:ext cx="3527512" cy="4248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857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36F21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D0D0D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1pPr>
            <a:lvl2pPr marL="557213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36F21"/>
              </a:buClr>
              <a:buFont typeface="Calibri Light" panose="020F0302020204030204" pitchFamily="34" charset="0"/>
              <a:buChar char="‒"/>
              <a:tabLst>
                <a:tab pos="449263" algn="l"/>
              </a:tabLst>
              <a:defRPr sz="1600" kern="1200">
                <a:solidFill>
                  <a:srgbClr val="0D0D0D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2pPr>
            <a:lvl3pPr marL="912813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36F21"/>
              </a:buClr>
              <a:buFont typeface="Arial" panose="020B0604020202020204" pitchFamily="34" charset="0"/>
              <a:buChar char="•"/>
              <a:tabLst>
                <a:tab pos="449263" algn="l"/>
              </a:tabLst>
              <a:defRPr sz="1600" kern="1200">
                <a:solidFill>
                  <a:srgbClr val="0D0D0D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3pPr>
            <a:lvl4pPr marL="1182688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36F21"/>
              </a:buClr>
              <a:buFont typeface="Calibri Light" panose="020F0302020204030204" pitchFamily="34" charset="0"/>
              <a:buChar char="‒"/>
              <a:tabLst>
                <a:tab pos="449263" algn="l"/>
              </a:tabLst>
              <a:defRPr sz="1600" kern="1200">
                <a:solidFill>
                  <a:srgbClr val="0D0D0D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4pPr>
            <a:lvl5pPr marL="1631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36F21"/>
              </a:buClr>
              <a:buFont typeface="Calibri" panose="020F0502020204030204" pitchFamily="34" charset="0"/>
              <a:buChar char="»"/>
              <a:tabLst>
                <a:tab pos="449263" algn="l"/>
              </a:tabLst>
              <a:defRPr sz="1600" kern="1200">
                <a:solidFill>
                  <a:srgbClr val="0D0D0D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DO" altLang="pt-BR" dirty="0" smtClean="0"/>
          </a:p>
          <a:p>
            <a:r>
              <a:rPr lang="es-ES" dirty="0">
                <a:solidFill>
                  <a:schemeClr val="tx1"/>
                </a:solidFill>
              </a:rPr>
              <a:t>Periodo de campo: 17 de abril hasta 8 de junio</a:t>
            </a:r>
            <a:r>
              <a:rPr lang="es-ES" dirty="0" smtClean="0">
                <a:solidFill>
                  <a:schemeClr val="tx1"/>
                </a:solidFill>
              </a:rPr>
              <a:t>.</a:t>
            </a:r>
            <a:endParaRPr lang="es-ES" dirty="0">
              <a:solidFill>
                <a:schemeClr val="tx1"/>
              </a:solidFill>
            </a:endParaRPr>
          </a:p>
          <a:p>
            <a:endParaRPr lang="es-ES" sz="500" dirty="0">
              <a:solidFill>
                <a:schemeClr val="tx1"/>
              </a:solidFill>
            </a:endParaRPr>
          </a:p>
          <a:p>
            <a:pPr lvl="1"/>
            <a:r>
              <a:rPr lang="es-ES" dirty="0">
                <a:solidFill>
                  <a:schemeClr val="tx1"/>
                </a:solidFill>
              </a:rPr>
              <a:t>44 empresas que participaron de la investigación </a:t>
            </a:r>
            <a:r>
              <a:rPr lang="es-ES" dirty="0" err="1">
                <a:solidFill>
                  <a:schemeClr val="tx1"/>
                </a:solidFill>
              </a:rPr>
              <a:t>Cier</a:t>
            </a:r>
            <a:r>
              <a:rPr lang="es-ES" dirty="0">
                <a:solidFill>
                  <a:schemeClr val="tx1"/>
                </a:solidFill>
              </a:rPr>
              <a:t>;</a:t>
            </a:r>
          </a:p>
          <a:p>
            <a:pPr lvl="2"/>
            <a:r>
              <a:rPr lang="es-ES" dirty="0">
                <a:solidFill>
                  <a:schemeClr val="tx1"/>
                </a:solidFill>
              </a:rPr>
              <a:t>28 empresas con hasta 500 mil consumidores; </a:t>
            </a:r>
          </a:p>
          <a:p>
            <a:pPr lvl="2"/>
            <a:r>
              <a:rPr lang="es-ES" dirty="0">
                <a:solidFill>
                  <a:schemeClr val="tx1"/>
                </a:solidFill>
              </a:rPr>
              <a:t>16 empresas con más de 500 mil consumidores.</a:t>
            </a:r>
          </a:p>
          <a:p>
            <a:pPr lvl="1"/>
            <a:r>
              <a:rPr lang="es-ES" dirty="0">
                <a:solidFill>
                  <a:schemeClr val="tx1"/>
                </a:solidFill>
              </a:rPr>
              <a:t>19 empresas que participaron de la investigación </a:t>
            </a:r>
            <a:r>
              <a:rPr lang="es-ES" dirty="0" err="1">
                <a:solidFill>
                  <a:schemeClr val="tx1"/>
                </a:solidFill>
              </a:rPr>
              <a:t>Abradee</a:t>
            </a:r>
            <a:r>
              <a:rPr lang="es-ES" dirty="0">
                <a:solidFill>
                  <a:schemeClr val="tx1"/>
                </a:solidFill>
              </a:rPr>
              <a:t>.</a:t>
            </a:r>
          </a:p>
          <a:p>
            <a:pPr lvl="1"/>
            <a:endParaRPr lang="es-ES" dirty="0">
              <a:solidFill>
                <a:schemeClr val="tx1"/>
              </a:solidFill>
            </a:endParaRPr>
          </a:p>
          <a:p>
            <a:r>
              <a:rPr lang="es-ES" dirty="0" smtClean="0">
                <a:solidFill>
                  <a:schemeClr val="tx1"/>
                </a:solidFill>
              </a:rPr>
              <a:t> </a:t>
            </a:r>
            <a:r>
              <a:rPr lang="es-ES" dirty="0">
                <a:solidFill>
                  <a:schemeClr val="tx1"/>
                </a:solidFill>
              </a:rPr>
              <a:t>15 países de América </a:t>
            </a:r>
            <a:r>
              <a:rPr lang="es-ES" dirty="0" smtClean="0">
                <a:solidFill>
                  <a:schemeClr val="tx1"/>
                </a:solidFill>
              </a:rPr>
              <a:t>Latina.  </a:t>
            </a:r>
            <a:r>
              <a:rPr lang="es-ES" dirty="0">
                <a:solidFill>
                  <a:schemeClr val="tx1"/>
                </a:solidFill>
              </a:rPr>
              <a:t>1.119 </a:t>
            </a:r>
            <a:r>
              <a:rPr lang="es-ES" dirty="0" smtClean="0">
                <a:solidFill>
                  <a:schemeClr val="tx1"/>
                </a:solidFill>
              </a:rPr>
              <a:t>municipios.</a:t>
            </a:r>
            <a:endParaRPr lang="es-ES" dirty="0">
              <a:solidFill>
                <a:schemeClr val="tx1"/>
              </a:solidFill>
              <a:sym typeface="Wingdings" pitchFamily="2" charset="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11R1V12R1_ANALITICA_PE.png#GRAF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0700" y="1612900"/>
            <a:ext cx="8108812" cy="5048002"/>
          </a:xfrm>
          <a:prstGeom prst="rect">
            <a:avLst/>
          </a:prstGeom>
        </p:spPr>
      </p:pic>
      <p:sp>
        <p:nvSpPr>
          <p:cNvPr id="5" name="Título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altLang="pt-BR" dirty="0"/>
              <a:t>Motivo para evaluación mala/pésima (%)</a:t>
            </a:r>
            <a:endParaRPr lang="pt-BR" dirty="0"/>
          </a:p>
        </p:txBody>
      </p:sp>
      <p:sp>
        <p:nvSpPr>
          <p:cNvPr id="7" name="Espaço Reservado para Texto 6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pt-BR" dirty="0" smtClean="0"/>
              <a:t>Resultado CIER 2014 x 2015</a:t>
            </a:r>
            <a:endParaRPr lang="pt-BR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s-UY" dirty="0"/>
              <a:t>Respuesta múltiple y espontánea</a:t>
            </a:r>
          </a:p>
        </p:txBody>
      </p:sp>
      <p:sp>
        <p:nvSpPr>
          <p:cNvPr id="3" name="Espaço Reservado para Número de Slide 2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EA228DB4-B23C-4BFE-812B-2DE78DA2CFE3}" type="slidenum">
              <a:rPr lang="pt-BR" smtClean="0"/>
              <a:pPr/>
              <a:t>20</a:t>
            </a:fld>
            <a:endParaRPr lang="pt-BR" dirty="0"/>
          </a:p>
        </p:txBody>
      </p:sp>
      <p:grpSp>
        <p:nvGrpSpPr>
          <p:cNvPr id="8" name="Grupo 7"/>
          <p:cNvGrpSpPr/>
          <p:nvPr/>
        </p:nvGrpSpPr>
        <p:grpSpPr>
          <a:xfrm>
            <a:off x="7740353" y="183600"/>
            <a:ext cx="1242182" cy="866836"/>
            <a:chOff x="3036973" y="5202158"/>
            <a:chExt cx="1242182" cy="866836"/>
          </a:xfrm>
          <a:solidFill>
            <a:srgbClr val="0079B0"/>
          </a:solidFill>
        </p:grpSpPr>
        <p:grpSp>
          <p:nvGrpSpPr>
            <p:cNvPr id="9" name="Grupo 8"/>
            <p:cNvGrpSpPr/>
            <p:nvPr/>
          </p:nvGrpSpPr>
          <p:grpSpPr>
            <a:xfrm>
              <a:off x="3036973" y="5202158"/>
              <a:ext cx="1242182" cy="866836"/>
              <a:chOff x="3036973" y="5202158"/>
              <a:chExt cx="1242182" cy="866836"/>
            </a:xfrm>
            <a:grpFill/>
          </p:grpSpPr>
          <p:grpSp>
            <p:nvGrpSpPr>
              <p:cNvPr id="11" name="Grupo 10"/>
              <p:cNvGrpSpPr/>
              <p:nvPr/>
            </p:nvGrpSpPr>
            <p:grpSpPr>
              <a:xfrm>
                <a:off x="3238506" y="5202158"/>
                <a:ext cx="828000" cy="828000"/>
                <a:chOff x="3236664" y="4876759"/>
                <a:chExt cx="868869" cy="868869"/>
              </a:xfrm>
              <a:grpFill/>
            </p:grpSpPr>
            <p:sp>
              <p:nvSpPr>
                <p:cNvPr id="15" name="Elipse 13"/>
                <p:cNvSpPr>
                  <a:spLocks noChangeAspect="1"/>
                </p:cNvSpPr>
                <p:nvPr/>
              </p:nvSpPr>
              <p:spPr>
                <a:xfrm>
                  <a:off x="3236664" y="4876759"/>
                  <a:ext cx="868869" cy="868869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 dirty="0"/>
                </a:p>
              </p:txBody>
            </p:sp>
            <p:sp>
              <p:nvSpPr>
                <p:cNvPr id="16" name="CaixaDeTexto 15"/>
                <p:cNvSpPr txBox="1"/>
                <p:nvPr/>
              </p:nvSpPr>
              <p:spPr>
                <a:xfrm>
                  <a:off x="3341775" y="4970363"/>
                  <a:ext cx="644591" cy="29067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pt-BR" sz="1200" b="1" dirty="0" smtClean="0">
                      <a:solidFill>
                        <a:schemeClr val="bg1"/>
                      </a:solidFill>
                    </a:rPr>
                    <a:t>página</a:t>
                  </a:r>
                  <a:endParaRPr lang="pt-BR" sz="1200" b="1" dirty="0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2" name="Grupo 11"/>
              <p:cNvGrpSpPr/>
              <p:nvPr/>
            </p:nvGrpSpPr>
            <p:grpSpPr>
              <a:xfrm>
                <a:off x="3036973" y="5877261"/>
                <a:ext cx="1242182" cy="191733"/>
                <a:chOff x="3087297" y="5643102"/>
                <a:chExt cx="1303494" cy="201197"/>
              </a:xfrm>
              <a:grpFill/>
            </p:grpSpPr>
            <p:sp>
              <p:nvSpPr>
                <p:cNvPr id="13" name="Retângulo de cantos arredondados 11"/>
                <p:cNvSpPr/>
                <p:nvPr/>
              </p:nvSpPr>
              <p:spPr>
                <a:xfrm>
                  <a:off x="3337970" y="5643102"/>
                  <a:ext cx="864096" cy="144016"/>
                </a:xfrm>
                <a:prstGeom prst="roundRect">
                  <a:avLst>
                    <a:gd name="adj" fmla="val 28241"/>
                  </a:avLst>
                </a:prstGeom>
                <a:grpFill/>
                <a:ln w="63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14" name="CaixaDeTexto 13"/>
                <p:cNvSpPr txBox="1"/>
                <p:nvPr/>
              </p:nvSpPr>
              <p:spPr>
                <a:xfrm>
                  <a:off x="3087297" y="5650518"/>
                  <a:ext cx="1303494" cy="193781"/>
                </a:xfrm>
                <a:prstGeom prst="rect">
                  <a:avLst/>
                </a:prstGeom>
                <a:grp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ctr"/>
                  <a:r>
                    <a:rPr lang="pt-BR" sz="1200" b="1" dirty="0" smtClean="0">
                      <a:solidFill>
                        <a:schemeClr val="bg1"/>
                      </a:solidFill>
                    </a:rPr>
                    <a:t>Informe Individual</a:t>
                  </a:r>
                  <a:endParaRPr lang="pt-BR" sz="1200" b="1" dirty="0">
                    <a:solidFill>
                      <a:schemeClr val="bg1"/>
                    </a:solidFill>
                  </a:endParaRPr>
                </a:p>
              </p:txBody>
            </p:sp>
          </p:grpSp>
        </p:grpSp>
        <p:sp>
          <p:nvSpPr>
            <p:cNvPr id="10" name="CaixaDeTexto 9"/>
            <p:cNvSpPr txBox="1"/>
            <p:nvPr/>
          </p:nvSpPr>
          <p:spPr>
            <a:xfrm>
              <a:off x="3471055" y="5534672"/>
              <a:ext cx="360040" cy="288032"/>
            </a:xfrm>
            <a:prstGeom prst="rect">
              <a:avLst/>
            </a:prstGeom>
            <a:grpFill/>
          </p:spPr>
          <p:txBody>
            <a:bodyPr wrap="none" lIns="0" tIns="0" rIns="0" bIns="0" rtlCol="0">
              <a:noAutofit/>
            </a:bodyPr>
            <a:lstStyle/>
            <a:p>
              <a:pPr algn="ctr"/>
              <a:r>
                <a:rPr lang="pt-BR" b="1" dirty="0" smtClean="0">
                  <a:solidFill>
                    <a:schemeClr val="bg1"/>
                  </a:solidFill>
                </a:rPr>
                <a:t>37</a:t>
              </a:r>
              <a:endParaRPr lang="pt-BR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72318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17R1V18R1_PE.png#GRAF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0700" y="1600200"/>
            <a:ext cx="8108812" cy="5054671"/>
          </a:xfrm>
          <a:prstGeom prst="rect">
            <a:avLst/>
          </a:prstGeom>
        </p:spPr>
      </p:pic>
      <p:sp>
        <p:nvSpPr>
          <p:cNvPr id="5" name="Título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Motivo para evaluar la empresa como óptima</a:t>
            </a:r>
            <a:endParaRPr lang="es-CL" dirty="0"/>
          </a:p>
        </p:txBody>
      </p:sp>
      <p:sp>
        <p:nvSpPr>
          <p:cNvPr id="7" name="Espaço Reservado para Texto 6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pt-BR" dirty="0" smtClean="0"/>
              <a:t>Resultado CIER</a:t>
            </a:r>
            <a:endParaRPr lang="pt-BR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s-HN" dirty="0" smtClean="0"/>
              <a:t>Respuesta múltiple y espontánea</a:t>
            </a:r>
            <a:endParaRPr lang="es-HN" dirty="0"/>
          </a:p>
        </p:txBody>
      </p:sp>
      <p:sp>
        <p:nvSpPr>
          <p:cNvPr id="3" name="Espaço Reservado para Número de Slide 2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EA228DB4-B23C-4BFE-812B-2DE78DA2CFE3}" type="slidenum">
              <a:rPr lang="pt-BR" smtClean="0"/>
              <a:pPr/>
              <a:t>21</a:t>
            </a:fld>
            <a:endParaRPr lang="pt-BR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617" y="836712"/>
            <a:ext cx="8026807" cy="3805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141809" y="111884"/>
            <a:ext cx="7920000" cy="439200"/>
          </a:xfrm>
        </p:spPr>
        <p:txBody>
          <a:bodyPr/>
          <a:lstStyle/>
          <a:p>
            <a:r>
              <a:rPr lang="es-PY" altLang="pt-BR" dirty="0" err="1" smtClean="0"/>
              <a:t>IDATs</a:t>
            </a:r>
            <a:r>
              <a:rPr lang="es-PY" altLang="pt-BR" dirty="0" smtClean="0"/>
              <a:t> e IDAR Suministro de Energía</a:t>
            </a:r>
            <a:endParaRPr lang="es-PY" dirty="0"/>
          </a:p>
        </p:txBody>
      </p:sp>
      <p:sp>
        <p:nvSpPr>
          <p:cNvPr id="11" name="Espaço Reservado para Texto 10"/>
          <p:cNvSpPr>
            <a:spLocks noGrp="1"/>
          </p:cNvSpPr>
          <p:nvPr>
            <p:ph type="body" sz="quarter" idx="16"/>
          </p:nvPr>
        </p:nvSpPr>
        <p:spPr>
          <a:xfrm>
            <a:off x="122015" y="528155"/>
            <a:ext cx="7920037" cy="327600"/>
          </a:xfrm>
        </p:spPr>
        <p:txBody>
          <a:bodyPr/>
          <a:lstStyle/>
          <a:p>
            <a:r>
              <a:rPr lang="pt-BR" dirty="0" smtClean="0"/>
              <a:t>Resultado CIER 2015 y benchmarks</a:t>
            </a:r>
            <a:endParaRPr lang="pt-BR" dirty="0"/>
          </a:p>
        </p:txBody>
      </p:sp>
      <p:sp>
        <p:nvSpPr>
          <p:cNvPr id="3" name="Espaço Reservado para Número de Slide 2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EA228DB4-B23C-4BFE-812B-2DE78DA2CFE3}" type="slidenum">
              <a:rPr lang="pt-BR" smtClean="0"/>
              <a:pPr/>
              <a:t>22</a:t>
            </a:fld>
            <a:endParaRPr lang="pt-BR" dirty="0"/>
          </a:p>
        </p:txBody>
      </p:sp>
      <p:pic>
        <p:nvPicPr>
          <p:cNvPr id="16" name="GRAF_ESC_PORTE_FE.png#GRAF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1560" y="4149080"/>
            <a:ext cx="7628196" cy="4752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443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_ESC_PORTE_IC.png#GRAF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3568" y="3645024"/>
            <a:ext cx="8103448" cy="5003844"/>
          </a:xfrm>
          <a:prstGeom prst="rect">
            <a:avLst/>
          </a:prstGeom>
        </p:spPr>
      </p:pic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143948" y="116632"/>
            <a:ext cx="7920000" cy="439200"/>
          </a:xfrm>
        </p:spPr>
        <p:txBody>
          <a:bodyPr/>
          <a:lstStyle/>
          <a:p>
            <a:r>
              <a:rPr lang="es-PE" altLang="pt-BR" dirty="0"/>
              <a:t>IDAR Información y Comunicación y diferencia 2015-2014</a:t>
            </a:r>
            <a:endParaRPr lang="pt-BR" dirty="0"/>
          </a:p>
        </p:txBody>
      </p:sp>
      <p:sp>
        <p:nvSpPr>
          <p:cNvPr id="3" name="Espaço Reservado para Número de Slide 2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EA228DB4-B23C-4BFE-812B-2DE78DA2CFE3}" type="slidenum">
              <a:rPr lang="pt-BR" smtClean="0"/>
              <a:pPr/>
              <a:t>23</a:t>
            </a:fld>
            <a:endParaRPr lang="pt-BR" dirty="0"/>
          </a:p>
        </p:txBody>
      </p:sp>
      <p:sp>
        <p:nvSpPr>
          <p:cNvPr id="7" name="Retângulo de cantos arredondados 6"/>
          <p:cNvSpPr/>
          <p:nvPr/>
        </p:nvSpPr>
        <p:spPr>
          <a:xfrm>
            <a:off x="324488" y="6381328"/>
            <a:ext cx="8567992" cy="476672"/>
          </a:xfrm>
          <a:prstGeom prst="roundRect">
            <a:avLst/>
          </a:prstGeom>
          <a:ln cap="rnd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>
              <a:spcBef>
                <a:spcPct val="20000"/>
              </a:spcBef>
              <a:defRPr/>
            </a:pPr>
            <a:r>
              <a:rPr lang="es-ES" sz="1200" i="1" dirty="0" smtClean="0">
                <a:solidFill>
                  <a:srgbClr val="898989"/>
                </a:solidFill>
              </a:rPr>
              <a:t>Los índices son calculados utilizando más casas decimales de que las presentadas, por eso puede haber diferencias de redondeo en la diferencia entre 2015 y 2014.</a:t>
            </a:r>
            <a:endParaRPr lang="es-EC" sz="1200" i="1" dirty="0" smtClean="0">
              <a:solidFill>
                <a:srgbClr val="898989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980" y="857102"/>
            <a:ext cx="7350380" cy="31548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Espaço Reservado para Texto 10"/>
          <p:cNvSpPr>
            <a:spLocks noGrp="1"/>
          </p:cNvSpPr>
          <p:nvPr>
            <p:ph type="body" sz="quarter" idx="16"/>
          </p:nvPr>
        </p:nvSpPr>
        <p:spPr>
          <a:xfrm>
            <a:off x="122015" y="528155"/>
            <a:ext cx="7920037" cy="327600"/>
          </a:xfrm>
        </p:spPr>
        <p:txBody>
          <a:bodyPr/>
          <a:lstStyle/>
          <a:p>
            <a:r>
              <a:rPr lang="pt-BR" dirty="0" smtClean="0"/>
              <a:t>Resultado CIER 2015 y benchmarks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544795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97777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P_REL_IDAT_APRES_TAB.png#GRAF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7"/>
          <a:stretch>
            <a:fillRect/>
          </a:stretch>
        </p:blipFill>
        <p:spPr>
          <a:xfrm>
            <a:off x="952488" y="1231339"/>
            <a:ext cx="7252734" cy="5510029"/>
          </a:xfrm>
          <a:prstGeom prst="rect">
            <a:avLst/>
          </a:prstGeom>
        </p:spPr>
      </p:pic>
      <p:sp>
        <p:nvSpPr>
          <p:cNvPr id="5" name="Título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altLang="pt-BR" dirty="0" smtClean="0"/>
              <a:t>ISCAL (2015)</a:t>
            </a:r>
            <a:endParaRPr lang="pt-BR" dirty="0"/>
          </a:p>
        </p:txBody>
      </p:sp>
      <p:sp>
        <p:nvSpPr>
          <p:cNvPr id="10" name="Espaço Reservado para Texto 9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pt-BR" dirty="0" smtClean="0"/>
              <a:t>Resultado CIER</a:t>
            </a:r>
            <a:endParaRPr lang="pt-BR" dirty="0"/>
          </a:p>
        </p:txBody>
      </p:sp>
      <p:sp>
        <p:nvSpPr>
          <p:cNvPr id="3" name="Espaço Reservado para Número de Slide 2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EA228DB4-B23C-4BFE-812B-2DE78DA2CFE3}" type="slidenum">
              <a:rPr lang="pt-BR" smtClean="0"/>
              <a:pPr/>
              <a:t>25</a:t>
            </a:fld>
            <a:endParaRPr lang="pt-BR" dirty="0"/>
          </a:p>
        </p:txBody>
      </p:sp>
      <p:grpSp>
        <p:nvGrpSpPr>
          <p:cNvPr id="6" name="Grupo 5"/>
          <p:cNvGrpSpPr/>
          <p:nvPr/>
        </p:nvGrpSpPr>
        <p:grpSpPr>
          <a:xfrm>
            <a:off x="7740352" y="184884"/>
            <a:ext cx="1242182" cy="866836"/>
            <a:chOff x="3036973" y="5202158"/>
            <a:chExt cx="1242182" cy="866836"/>
          </a:xfrm>
          <a:solidFill>
            <a:srgbClr val="0079B0"/>
          </a:solidFill>
        </p:grpSpPr>
        <p:grpSp>
          <p:nvGrpSpPr>
            <p:cNvPr id="7" name="Grupo 6"/>
            <p:cNvGrpSpPr/>
            <p:nvPr/>
          </p:nvGrpSpPr>
          <p:grpSpPr>
            <a:xfrm>
              <a:off x="3036973" y="5202158"/>
              <a:ext cx="1242182" cy="866836"/>
              <a:chOff x="3036973" y="5202158"/>
              <a:chExt cx="1242182" cy="866836"/>
            </a:xfrm>
            <a:grpFill/>
          </p:grpSpPr>
          <p:grpSp>
            <p:nvGrpSpPr>
              <p:cNvPr id="9" name="Grupo 8"/>
              <p:cNvGrpSpPr/>
              <p:nvPr/>
            </p:nvGrpSpPr>
            <p:grpSpPr>
              <a:xfrm>
                <a:off x="3238506" y="5202158"/>
                <a:ext cx="828000" cy="828000"/>
                <a:chOff x="3236664" y="4876759"/>
                <a:chExt cx="868869" cy="868869"/>
              </a:xfrm>
              <a:grpFill/>
            </p:grpSpPr>
            <p:sp>
              <p:nvSpPr>
                <p:cNvPr id="14" name="Elipse 13"/>
                <p:cNvSpPr>
                  <a:spLocks noChangeAspect="1"/>
                </p:cNvSpPr>
                <p:nvPr/>
              </p:nvSpPr>
              <p:spPr>
                <a:xfrm>
                  <a:off x="3236664" y="4876759"/>
                  <a:ext cx="868869" cy="868869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 dirty="0"/>
                </a:p>
              </p:txBody>
            </p:sp>
            <p:sp>
              <p:nvSpPr>
                <p:cNvPr id="15" name="CaixaDeTexto 14"/>
                <p:cNvSpPr txBox="1"/>
                <p:nvPr/>
              </p:nvSpPr>
              <p:spPr>
                <a:xfrm>
                  <a:off x="3341775" y="4970363"/>
                  <a:ext cx="644591" cy="29067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pt-BR" sz="1200" b="1" dirty="0" smtClean="0">
                      <a:solidFill>
                        <a:schemeClr val="bg1"/>
                      </a:solidFill>
                    </a:rPr>
                    <a:t>página</a:t>
                  </a:r>
                  <a:endParaRPr lang="pt-BR" sz="1200" b="1" dirty="0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1" name="Grupo 10"/>
              <p:cNvGrpSpPr/>
              <p:nvPr/>
            </p:nvGrpSpPr>
            <p:grpSpPr>
              <a:xfrm>
                <a:off x="3036973" y="5877261"/>
                <a:ext cx="1242182" cy="191733"/>
                <a:chOff x="3087297" y="5643102"/>
                <a:chExt cx="1303494" cy="201197"/>
              </a:xfrm>
              <a:grpFill/>
            </p:grpSpPr>
            <p:sp>
              <p:nvSpPr>
                <p:cNvPr id="12" name="Retângulo de cantos arredondados 11"/>
                <p:cNvSpPr/>
                <p:nvPr/>
              </p:nvSpPr>
              <p:spPr>
                <a:xfrm>
                  <a:off x="3337970" y="5643102"/>
                  <a:ext cx="864096" cy="144016"/>
                </a:xfrm>
                <a:prstGeom prst="roundRect">
                  <a:avLst>
                    <a:gd name="adj" fmla="val 28241"/>
                  </a:avLst>
                </a:prstGeom>
                <a:grpFill/>
                <a:ln w="63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13" name="CaixaDeTexto 12"/>
                <p:cNvSpPr txBox="1"/>
                <p:nvPr/>
              </p:nvSpPr>
              <p:spPr>
                <a:xfrm>
                  <a:off x="3087297" y="5650518"/>
                  <a:ext cx="1303494" cy="193781"/>
                </a:xfrm>
                <a:prstGeom prst="rect">
                  <a:avLst/>
                </a:prstGeom>
                <a:grp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ctr"/>
                  <a:r>
                    <a:rPr lang="pt-BR" sz="1200" b="1" dirty="0" smtClean="0">
                      <a:solidFill>
                        <a:schemeClr val="bg1"/>
                      </a:solidFill>
                    </a:rPr>
                    <a:t>Informe Individual</a:t>
                  </a:r>
                  <a:endParaRPr lang="pt-BR" sz="1200" b="1" dirty="0">
                    <a:solidFill>
                      <a:schemeClr val="bg1"/>
                    </a:solidFill>
                  </a:endParaRPr>
                </a:p>
              </p:txBody>
            </p:sp>
          </p:grpSp>
        </p:grpSp>
        <p:sp>
          <p:nvSpPr>
            <p:cNvPr id="8" name="CaixaDeTexto 7"/>
            <p:cNvSpPr txBox="1"/>
            <p:nvPr/>
          </p:nvSpPr>
          <p:spPr>
            <a:xfrm>
              <a:off x="3471055" y="5534672"/>
              <a:ext cx="360040" cy="288032"/>
            </a:xfrm>
            <a:prstGeom prst="rect">
              <a:avLst/>
            </a:prstGeom>
            <a:grpFill/>
          </p:spPr>
          <p:txBody>
            <a:bodyPr wrap="none" lIns="0" tIns="0" rIns="0" bIns="0" rtlCol="0">
              <a:noAutofit/>
            </a:bodyPr>
            <a:lstStyle/>
            <a:p>
              <a:pPr algn="ctr"/>
              <a:r>
                <a:rPr lang="pt-BR" b="1" dirty="0" smtClean="0">
                  <a:solidFill>
                    <a:schemeClr val="bg1"/>
                  </a:solidFill>
                </a:rPr>
                <a:t>84</a:t>
              </a:r>
              <a:endParaRPr lang="pt-BR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6907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ítulo 1"/>
          <p:cNvSpPr>
            <a:spLocks noGrp="1"/>
          </p:cNvSpPr>
          <p:nvPr>
            <p:ph type="title"/>
          </p:nvPr>
        </p:nvSpPr>
        <p:spPr>
          <a:xfrm>
            <a:off x="630238" y="406400"/>
            <a:ext cx="7920037" cy="439738"/>
          </a:xfrm>
        </p:spPr>
        <p:txBody>
          <a:bodyPr/>
          <a:lstStyle/>
          <a:p>
            <a:r>
              <a:rPr lang="pt-BR">
                <a:latin typeface="Calibri" charset="0"/>
              </a:rPr>
              <a:t>ISCAL (2015)</a:t>
            </a:r>
          </a:p>
        </p:txBody>
      </p:sp>
      <p:pic>
        <p:nvPicPr>
          <p:cNvPr id="6147" name="Image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1106488"/>
            <a:ext cx="8572500" cy="568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Espaço Reservado para Texto 2"/>
          <p:cNvSpPr>
            <a:spLocks noGrp="1"/>
          </p:cNvSpPr>
          <p:nvPr>
            <p:ph type="body" sz="quarter" idx="16"/>
          </p:nvPr>
        </p:nvSpPr>
        <p:spPr>
          <a:xfrm>
            <a:off x="636588" y="788988"/>
            <a:ext cx="7920037" cy="327025"/>
          </a:xfrm>
        </p:spPr>
        <p:txBody>
          <a:bodyPr/>
          <a:lstStyle/>
          <a:p>
            <a:pPr>
              <a:buFont typeface="Arial" panose="020B0604020202020204" pitchFamily="34" charset="0"/>
              <a:buNone/>
              <a:defRPr/>
            </a:pPr>
            <a:r>
              <a:t>Por distribuidoras</a:t>
            </a:r>
            <a:endParaRPr/>
          </a:p>
        </p:txBody>
      </p:sp>
      <p:sp>
        <p:nvSpPr>
          <p:cNvPr id="6149" name="Espaço Reservado para Número de Slide 3"/>
          <p:cNvSpPr>
            <a:spLocks noGrp="1"/>
          </p:cNvSpPr>
          <p:nvPr>
            <p:ph type="sldNum" sz="quarter" idx="17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fld id="{5992FCC0-FA26-6A4A-A4F8-1A2DAA3A73D7}" type="slidenum">
              <a:rPr lang="pt-BR">
                <a:solidFill>
                  <a:srgbClr val="898989"/>
                </a:solidFill>
                <a:latin typeface="Calibri" charset="0"/>
              </a:rPr>
              <a:pPr/>
              <a:t>26</a:t>
            </a:fld>
            <a:endParaRPr lang="pt-BR">
              <a:solidFill>
                <a:srgbClr val="898989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3479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97777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S_PE.png#GRAF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8600" y="1231900"/>
            <a:ext cx="8688013" cy="5415719"/>
          </a:xfrm>
          <a:prstGeom prst="rect">
            <a:avLst/>
          </a:prstGeom>
        </p:spPr>
      </p:pic>
      <p:sp>
        <p:nvSpPr>
          <p:cNvPr id="5" name="Título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R" altLang="pt-BR" dirty="0" err="1" smtClean="0"/>
              <a:t>IDATs</a:t>
            </a:r>
            <a:r>
              <a:rPr lang="es-CR" altLang="pt-BR" dirty="0" smtClean="0"/>
              <a:t> e IDAR Responsabilidad Social</a:t>
            </a:r>
            <a:endParaRPr lang="es-CR" dirty="0"/>
          </a:p>
        </p:txBody>
      </p:sp>
      <p:sp>
        <p:nvSpPr>
          <p:cNvPr id="11" name="Espaço Reservado para Texto 10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pt-BR" dirty="0" smtClean="0"/>
              <a:t>Resultado CIER 2015 y benchmarks</a:t>
            </a:r>
            <a:endParaRPr lang="pt-BR" dirty="0"/>
          </a:p>
        </p:txBody>
      </p:sp>
      <p:sp>
        <p:nvSpPr>
          <p:cNvPr id="3" name="Espaço Reservado para Número de Slide 2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EA228DB4-B23C-4BFE-812B-2DE78DA2CFE3}" type="slidenum">
              <a:rPr lang="pt-BR" smtClean="0"/>
              <a:pPr/>
              <a:t>28</a:t>
            </a:fld>
            <a:endParaRPr lang="pt-BR" dirty="0"/>
          </a:p>
        </p:txBody>
      </p:sp>
      <p:sp>
        <p:nvSpPr>
          <p:cNvPr id="12" name="Retângulo de cantos arredondados 11"/>
          <p:cNvSpPr/>
          <p:nvPr/>
        </p:nvSpPr>
        <p:spPr>
          <a:xfrm>
            <a:off x="684131" y="6142911"/>
            <a:ext cx="5867945" cy="715089"/>
          </a:xfrm>
          <a:prstGeom prst="roundRect">
            <a:avLst/>
          </a:prstGeom>
          <a:ln cap="rnd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just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s-GT" sz="1200" i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El IDAR incluye dos atributos del área Imagen (se ocupa de evitar hurtos de energía / se ocupa del medio ambiente) y no incluye los atributos de Responsabilidad Social incluidos en 2011:  “honesta/cumple con sus obligaciones” y “ofrece buenas condiciones de trabajo”.</a:t>
            </a:r>
            <a:endParaRPr lang="es-GT" sz="1200" i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grpSp>
        <p:nvGrpSpPr>
          <p:cNvPr id="7" name="Grupo 6"/>
          <p:cNvGrpSpPr/>
          <p:nvPr/>
        </p:nvGrpSpPr>
        <p:grpSpPr>
          <a:xfrm>
            <a:off x="7740352" y="184884"/>
            <a:ext cx="1242182" cy="866836"/>
            <a:chOff x="3036973" y="5202158"/>
            <a:chExt cx="1242182" cy="866836"/>
          </a:xfrm>
          <a:solidFill>
            <a:srgbClr val="0079B0"/>
          </a:solidFill>
        </p:grpSpPr>
        <p:grpSp>
          <p:nvGrpSpPr>
            <p:cNvPr id="8" name="Grupo 7"/>
            <p:cNvGrpSpPr/>
            <p:nvPr/>
          </p:nvGrpSpPr>
          <p:grpSpPr>
            <a:xfrm>
              <a:off x="3036973" y="5202158"/>
              <a:ext cx="1242182" cy="866836"/>
              <a:chOff x="3036973" y="5202158"/>
              <a:chExt cx="1242182" cy="866836"/>
            </a:xfrm>
            <a:grpFill/>
          </p:grpSpPr>
          <p:grpSp>
            <p:nvGrpSpPr>
              <p:cNvPr id="10" name="Grupo 9"/>
              <p:cNvGrpSpPr/>
              <p:nvPr/>
            </p:nvGrpSpPr>
            <p:grpSpPr>
              <a:xfrm>
                <a:off x="3238506" y="5202158"/>
                <a:ext cx="828000" cy="828000"/>
                <a:chOff x="3236664" y="4876759"/>
                <a:chExt cx="868869" cy="868869"/>
              </a:xfrm>
              <a:grpFill/>
            </p:grpSpPr>
            <p:sp>
              <p:nvSpPr>
                <p:cNvPr id="16" name="Elipse 13"/>
                <p:cNvSpPr>
                  <a:spLocks noChangeAspect="1"/>
                </p:cNvSpPr>
                <p:nvPr/>
              </p:nvSpPr>
              <p:spPr>
                <a:xfrm>
                  <a:off x="3236664" y="4876759"/>
                  <a:ext cx="868869" cy="868869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 dirty="0"/>
                </a:p>
              </p:txBody>
            </p:sp>
            <p:sp>
              <p:nvSpPr>
                <p:cNvPr id="17" name="CaixaDeTexto 16"/>
                <p:cNvSpPr txBox="1"/>
                <p:nvPr/>
              </p:nvSpPr>
              <p:spPr>
                <a:xfrm>
                  <a:off x="3341775" y="4970363"/>
                  <a:ext cx="644591" cy="29067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pt-BR" sz="1200" b="1" dirty="0" smtClean="0">
                      <a:solidFill>
                        <a:schemeClr val="bg1"/>
                      </a:solidFill>
                    </a:rPr>
                    <a:t>página</a:t>
                  </a:r>
                  <a:endParaRPr lang="pt-BR" sz="1200" b="1" dirty="0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3" name="Grupo 12"/>
              <p:cNvGrpSpPr/>
              <p:nvPr/>
            </p:nvGrpSpPr>
            <p:grpSpPr>
              <a:xfrm>
                <a:off x="3036973" y="5877261"/>
                <a:ext cx="1242182" cy="191733"/>
                <a:chOff x="3087297" y="5643102"/>
                <a:chExt cx="1303494" cy="201197"/>
              </a:xfrm>
              <a:grpFill/>
            </p:grpSpPr>
            <p:sp>
              <p:nvSpPr>
                <p:cNvPr id="14" name="Retângulo de cantos arredondados 11"/>
                <p:cNvSpPr/>
                <p:nvPr/>
              </p:nvSpPr>
              <p:spPr>
                <a:xfrm>
                  <a:off x="3337970" y="5643102"/>
                  <a:ext cx="864096" cy="144016"/>
                </a:xfrm>
                <a:prstGeom prst="roundRect">
                  <a:avLst>
                    <a:gd name="adj" fmla="val 28241"/>
                  </a:avLst>
                </a:prstGeom>
                <a:grpFill/>
                <a:ln w="63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15" name="CaixaDeTexto 14"/>
                <p:cNvSpPr txBox="1"/>
                <p:nvPr/>
              </p:nvSpPr>
              <p:spPr>
                <a:xfrm>
                  <a:off x="3087297" y="5650518"/>
                  <a:ext cx="1303494" cy="193781"/>
                </a:xfrm>
                <a:prstGeom prst="rect">
                  <a:avLst/>
                </a:prstGeom>
                <a:grp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ctr"/>
                  <a:r>
                    <a:rPr lang="pt-BR" sz="1200" b="1" dirty="0" smtClean="0">
                      <a:solidFill>
                        <a:schemeClr val="bg1"/>
                      </a:solidFill>
                    </a:rPr>
                    <a:t>Informe Individual</a:t>
                  </a:r>
                  <a:endParaRPr lang="pt-BR" sz="1200" b="1" dirty="0">
                    <a:solidFill>
                      <a:schemeClr val="bg1"/>
                    </a:solidFill>
                  </a:endParaRPr>
                </a:p>
              </p:txBody>
            </p:sp>
          </p:grpSp>
        </p:grpSp>
        <p:sp>
          <p:nvSpPr>
            <p:cNvPr id="9" name="CaixaDeTexto 8"/>
            <p:cNvSpPr txBox="1"/>
            <p:nvPr/>
          </p:nvSpPr>
          <p:spPr>
            <a:xfrm>
              <a:off x="3471055" y="5534672"/>
              <a:ext cx="360040" cy="288032"/>
            </a:xfrm>
            <a:prstGeom prst="rect">
              <a:avLst/>
            </a:prstGeom>
            <a:grpFill/>
          </p:spPr>
          <p:txBody>
            <a:bodyPr wrap="none" lIns="0" tIns="0" rIns="0" bIns="0" rtlCol="0">
              <a:noAutofit/>
            </a:bodyPr>
            <a:lstStyle/>
            <a:p>
              <a:pPr algn="ctr"/>
              <a:r>
                <a:rPr lang="pt-BR" b="1" dirty="0" smtClean="0">
                  <a:solidFill>
                    <a:schemeClr val="bg1"/>
                  </a:solidFill>
                </a:rPr>
                <a:t>100</a:t>
              </a:r>
              <a:endParaRPr lang="pt-BR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05466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Número de Slid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228DB4-B23C-4BFE-812B-2DE78DA2CFE3}" type="slidenum">
              <a:rPr lang="pt-BR" smtClean="0"/>
              <a:pPr/>
              <a:t>29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37907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R" dirty="0" smtClean="0"/>
              <a:t>El instrumento de recolección de datos: </a:t>
            </a:r>
            <a:r>
              <a:rPr lang="es-CR" dirty="0" smtClean="0"/>
              <a:t>analiza 339 </a:t>
            </a:r>
            <a:r>
              <a:rPr lang="es-CR" dirty="0" smtClean="0"/>
              <a:t>variables</a:t>
            </a:r>
            <a:endParaRPr lang="es-CR" dirty="0"/>
          </a:p>
        </p:txBody>
      </p:sp>
      <p:sp>
        <p:nvSpPr>
          <p:cNvPr id="6" name="Espaço Reservado para Conteúdo 5"/>
          <p:cNvSpPr>
            <a:spLocks noGrp="1"/>
          </p:cNvSpPr>
          <p:nvPr>
            <p:ph idx="1"/>
          </p:nvPr>
        </p:nvSpPr>
        <p:spPr>
          <a:xfrm>
            <a:off x="107504" y="1202400"/>
            <a:ext cx="4608512" cy="4965038"/>
          </a:xfrm>
        </p:spPr>
        <p:txBody>
          <a:bodyPr/>
          <a:lstStyle/>
          <a:p>
            <a:r>
              <a:rPr lang="es-ES" altLang="pt-BR" dirty="0" smtClean="0">
                <a:sym typeface="Wingdings" pitchFamily="2" charset="2"/>
              </a:rPr>
              <a:t>Caracterización de los encuestados (género, edad, escolaridad, ingreso familiar, entre otras)</a:t>
            </a:r>
            <a:endParaRPr lang="pt-BR" altLang="pt-BR" dirty="0">
              <a:sym typeface="Wingdings" pitchFamily="2" charset="2"/>
            </a:endParaRPr>
          </a:p>
          <a:p>
            <a:endParaRPr lang="pt-BR" altLang="pt-BR" dirty="0" smtClean="0">
              <a:sym typeface="Wingdings" pitchFamily="2" charset="2"/>
            </a:endParaRPr>
          </a:p>
          <a:p>
            <a:r>
              <a:rPr lang="es-ES" altLang="pt-BR" dirty="0" smtClean="0">
                <a:sym typeface="Wingdings" pitchFamily="2" charset="2"/>
              </a:rPr>
              <a:t>Evaluación de la calidad de los servicios y sus razones</a:t>
            </a:r>
            <a:endParaRPr lang="pt-BR" altLang="pt-BR" dirty="0" smtClean="0">
              <a:sym typeface="Wingdings" pitchFamily="2" charset="2"/>
            </a:endParaRPr>
          </a:p>
          <a:p>
            <a:endParaRPr lang="pt-BR" altLang="pt-BR" dirty="0" smtClean="0">
              <a:sym typeface="Wingdings" pitchFamily="2" charset="2"/>
            </a:endParaRPr>
          </a:p>
          <a:p>
            <a:r>
              <a:rPr lang="es-ES" altLang="pt-BR" dirty="0" smtClean="0">
                <a:sym typeface="Wingdings" pitchFamily="2" charset="2"/>
              </a:rPr>
              <a:t>Evaluación de la calidad de los servicios prestados por otras empresas, tales como distribuidoras de agua y servicios de telefonía</a:t>
            </a:r>
            <a:endParaRPr lang="pt-BR" altLang="pt-BR" dirty="0">
              <a:sym typeface="Wingdings" pitchFamily="2" charset="2"/>
            </a:endParaRPr>
          </a:p>
          <a:p>
            <a:endParaRPr lang="pt-BR" altLang="pt-BR" dirty="0" smtClean="0">
              <a:sym typeface="Wingdings" pitchFamily="2" charset="2"/>
            </a:endParaRPr>
          </a:p>
          <a:p>
            <a:r>
              <a:rPr lang="es-ES" altLang="pt-BR" dirty="0" smtClean="0">
                <a:sym typeface="Wingdings" pitchFamily="2" charset="2"/>
              </a:rPr>
              <a:t>Importancia  de atributos de calidad y </a:t>
            </a:r>
            <a:r>
              <a:rPr lang="es-ES" altLang="pt-BR" dirty="0" smtClean="0">
                <a:sym typeface="Wingdings" pitchFamily="2" charset="2"/>
              </a:rPr>
              <a:t>precio.</a:t>
            </a:r>
            <a:endParaRPr lang="es-ES" altLang="pt-BR" dirty="0" smtClean="0">
              <a:sym typeface="Wingdings" pitchFamily="2" charset="2"/>
            </a:endParaRPr>
          </a:p>
          <a:p>
            <a:endParaRPr lang="es-ES" altLang="pt-BR" dirty="0">
              <a:sym typeface="Wingdings" pitchFamily="2" charset="2"/>
            </a:endParaRPr>
          </a:p>
          <a:p>
            <a:r>
              <a:rPr lang="es-ES" altLang="pt-BR" dirty="0">
                <a:sym typeface="Wingdings" pitchFamily="2" charset="2"/>
              </a:rPr>
              <a:t>Percepción de evolución de la </a:t>
            </a:r>
            <a:r>
              <a:rPr lang="es-ES" altLang="pt-BR" dirty="0" smtClean="0">
                <a:sym typeface="Wingdings" pitchFamily="2" charset="2"/>
              </a:rPr>
              <a:t>empresa</a:t>
            </a:r>
          </a:p>
          <a:p>
            <a:endParaRPr lang="es-ES" altLang="pt-BR" dirty="0">
              <a:sym typeface="Wingdings" pitchFamily="2" charset="2"/>
            </a:endParaRPr>
          </a:p>
          <a:p>
            <a:pPr marL="271463" lvl="1" indent="0">
              <a:buNone/>
            </a:pPr>
            <a:endParaRPr lang="es-ES" altLang="pt-BR" dirty="0" smtClean="0">
              <a:sym typeface="Wingdings" pitchFamily="2" charset="2"/>
            </a:endParaRPr>
          </a:p>
          <a:p>
            <a:pPr lvl="1">
              <a:buNone/>
            </a:pPr>
            <a:endParaRPr lang="pt-BR" altLang="pt-BR" dirty="0" smtClean="0">
              <a:sym typeface="Wingdings" pitchFamily="2" charset="2"/>
            </a:endParaRPr>
          </a:p>
        </p:txBody>
      </p:sp>
      <p:sp>
        <p:nvSpPr>
          <p:cNvPr id="3" name="Espaço Reservado para Número de Slid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228DB4-B23C-4BFE-812B-2DE78DA2CFE3}" type="slidenum">
              <a:rPr lang="pt-BR" smtClean="0"/>
              <a:pPr/>
              <a:t>3</a:t>
            </a:fld>
            <a:endParaRPr lang="pt-BR" dirty="0"/>
          </a:p>
        </p:txBody>
      </p:sp>
      <p:sp>
        <p:nvSpPr>
          <p:cNvPr id="7" name="Retângulo 4"/>
          <p:cNvSpPr/>
          <p:nvPr/>
        </p:nvSpPr>
        <p:spPr>
          <a:xfrm>
            <a:off x="7737475" y="6167438"/>
            <a:ext cx="792163" cy="287337"/>
          </a:xfrm>
          <a:prstGeom prst="rect">
            <a:avLst/>
          </a:prstGeom>
          <a:solidFill>
            <a:srgbClr val="F36F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pt-BR" sz="1200" b="1" i="1" dirty="0" err="1" smtClean="0"/>
              <a:t>continúa</a:t>
            </a:r>
            <a:endParaRPr lang="pt-BR" sz="1200" b="1" i="1" dirty="0"/>
          </a:p>
        </p:txBody>
      </p:sp>
      <p:sp>
        <p:nvSpPr>
          <p:cNvPr id="8" name="Espaço Reservado para Conteúdo 5"/>
          <p:cNvSpPr txBox="1">
            <a:spLocks/>
          </p:cNvSpPr>
          <p:nvPr/>
        </p:nvSpPr>
        <p:spPr bwMode="auto">
          <a:xfrm>
            <a:off x="4788024" y="986704"/>
            <a:ext cx="4211960" cy="5186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85750" indent="-285750" algn="just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36F21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D0D0D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1pPr>
            <a:lvl2pPr marL="557213" indent="-285750" algn="just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36F21"/>
              </a:buClr>
              <a:buFont typeface="Calibri Light" panose="020F0302020204030204" pitchFamily="34" charset="0"/>
              <a:buChar char="‒"/>
              <a:tabLst>
                <a:tab pos="449263" algn="l"/>
              </a:tabLst>
              <a:defRPr sz="1600" kern="1200">
                <a:solidFill>
                  <a:srgbClr val="0D0D0D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2pPr>
            <a:lvl3pPr marL="912813" indent="-285750" algn="just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36F21"/>
              </a:buClr>
              <a:buFont typeface="Arial" panose="020B0604020202020204" pitchFamily="34" charset="0"/>
              <a:buChar char="•"/>
              <a:tabLst>
                <a:tab pos="449263" algn="l"/>
              </a:tabLst>
              <a:defRPr sz="1600" kern="1200">
                <a:solidFill>
                  <a:srgbClr val="0D0D0D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3pPr>
            <a:lvl4pPr marL="1182688" indent="-285750" algn="just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36F21"/>
              </a:buClr>
              <a:buFont typeface="Calibri Light" panose="020F0302020204030204" pitchFamily="34" charset="0"/>
              <a:buChar char="‒"/>
              <a:tabLst>
                <a:tab pos="449263" algn="l"/>
              </a:tabLst>
              <a:defRPr sz="1600" kern="1200">
                <a:solidFill>
                  <a:srgbClr val="0D0D0D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4pPr>
            <a:lvl5pPr marL="1631950" indent="-285750" algn="just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36F21"/>
              </a:buClr>
              <a:buFont typeface="Calibri" panose="020F0502020204030204" pitchFamily="34" charset="0"/>
              <a:buChar char="»"/>
              <a:tabLst>
                <a:tab pos="449263" algn="l"/>
              </a:tabLst>
              <a:defRPr sz="1600" kern="1200">
                <a:solidFill>
                  <a:srgbClr val="0D0D0D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endParaRPr lang="es-ES" altLang="pt-BR" dirty="0" smtClean="0">
              <a:sym typeface="Wingdings" pitchFamily="2" charset="2"/>
            </a:endParaRPr>
          </a:p>
          <a:p>
            <a:r>
              <a:rPr lang="es-ES" altLang="pt-BR" dirty="0">
                <a:sym typeface="Wingdings" pitchFamily="2" charset="2"/>
              </a:rPr>
              <a:t>Medición de desempeño de la distribuidoras,  áreas de calidad, </a:t>
            </a:r>
            <a:r>
              <a:rPr lang="es-ES" altLang="pt-BR" dirty="0" smtClean="0">
                <a:sym typeface="Wingdings" pitchFamily="2" charset="2"/>
              </a:rPr>
              <a:t>responsabilidad </a:t>
            </a:r>
            <a:r>
              <a:rPr lang="es-ES" altLang="pt-BR" dirty="0">
                <a:sym typeface="Wingdings" pitchFamily="2" charset="2"/>
              </a:rPr>
              <a:t>social , alumbrado público</a:t>
            </a:r>
          </a:p>
          <a:p>
            <a:r>
              <a:rPr lang="es-CO" altLang="pt-BR" dirty="0" smtClean="0">
                <a:sym typeface="Wingdings" pitchFamily="2" charset="2"/>
              </a:rPr>
              <a:t>Atención al usuario</a:t>
            </a:r>
            <a:endParaRPr lang="es-ES" altLang="pt-BR" dirty="0" smtClean="0">
              <a:sym typeface="Wingdings" pitchFamily="2" charset="2"/>
            </a:endParaRPr>
          </a:p>
          <a:p>
            <a:endParaRPr lang="es-ES" altLang="pt-BR" dirty="0" smtClean="0">
              <a:sym typeface="Wingdings" pitchFamily="2" charset="2"/>
            </a:endParaRPr>
          </a:p>
          <a:p>
            <a:r>
              <a:rPr lang="es-ES" altLang="pt-BR" dirty="0" smtClean="0">
                <a:sym typeface="Wingdings" pitchFamily="2" charset="2"/>
              </a:rPr>
              <a:t>Valor medio facturado y su consumo</a:t>
            </a:r>
          </a:p>
          <a:p>
            <a:pPr marL="0" indent="0">
              <a:buNone/>
            </a:pPr>
            <a:endParaRPr lang="es-ES" altLang="pt-BR" dirty="0" smtClean="0">
              <a:sym typeface="Wingdings" pitchFamily="2" charset="2"/>
            </a:endParaRPr>
          </a:p>
          <a:p>
            <a:r>
              <a:rPr lang="es-ES" dirty="0" smtClean="0"/>
              <a:t>Hábito </a:t>
            </a:r>
            <a:r>
              <a:rPr lang="es-ES" dirty="0"/>
              <a:t>y medidas para evitar el desperdicio de </a:t>
            </a:r>
            <a:r>
              <a:rPr lang="es-ES" dirty="0" smtClean="0"/>
              <a:t>energía</a:t>
            </a:r>
          </a:p>
          <a:p>
            <a:pPr marL="0" indent="0">
              <a:buNone/>
            </a:pPr>
            <a:endParaRPr lang="es-ES" dirty="0"/>
          </a:p>
          <a:p>
            <a:r>
              <a:rPr lang="es-ES" dirty="0" smtClean="0"/>
              <a:t>Satisfacción con el proceso de medición y lectura</a:t>
            </a:r>
          </a:p>
          <a:p>
            <a:pPr lvl="1"/>
            <a:endParaRPr lang="es-ES" dirty="0"/>
          </a:p>
          <a:p>
            <a:endParaRPr lang="es-ES" altLang="pt-BR" dirty="0" smtClean="0">
              <a:sym typeface="Wingdings" pitchFamily="2" charset="2"/>
            </a:endParaRPr>
          </a:p>
          <a:p>
            <a:endParaRPr lang="pt-BR" altLang="pt-BR" dirty="0" smtClean="0">
              <a:sym typeface="Wingdings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64498038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ítulo 1"/>
          <p:cNvSpPr>
            <a:spLocks noGrp="1"/>
          </p:cNvSpPr>
          <p:nvPr>
            <p:ph type="title"/>
          </p:nvPr>
        </p:nvSpPr>
        <p:spPr>
          <a:xfrm>
            <a:off x="630238" y="406400"/>
            <a:ext cx="7920037" cy="439738"/>
          </a:xfrm>
        </p:spPr>
        <p:txBody>
          <a:bodyPr/>
          <a:lstStyle/>
          <a:p>
            <a:r>
              <a:rPr lang="pt-BR">
                <a:latin typeface="Calibri" charset="0"/>
              </a:rPr>
              <a:t>ISG (2015)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quarter" idx="16"/>
          </p:nvPr>
        </p:nvSpPr>
        <p:spPr>
          <a:xfrm>
            <a:off x="636588" y="788988"/>
            <a:ext cx="7920037" cy="327025"/>
          </a:xfrm>
        </p:spPr>
        <p:txBody>
          <a:bodyPr/>
          <a:lstStyle/>
          <a:p>
            <a:pPr>
              <a:buFont typeface="Arial" panose="020B0604020202020204" pitchFamily="34" charset="0"/>
              <a:buNone/>
              <a:defRPr/>
            </a:pPr>
            <a:r>
              <a:t>Por distribuidoras</a:t>
            </a:r>
            <a:endParaRPr/>
          </a:p>
        </p:txBody>
      </p:sp>
      <p:pic>
        <p:nvPicPr>
          <p:cNvPr id="5124" name="Image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1106488"/>
            <a:ext cx="8572500" cy="568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5" name="Espaço Reservado para Número de Slide 3"/>
          <p:cNvSpPr>
            <a:spLocks noGrp="1"/>
          </p:cNvSpPr>
          <p:nvPr>
            <p:ph type="sldNum" sz="quarter" idx="17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fld id="{0E0EC3B7-E389-A249-A65E-1E6A3BDD0A31}" type="slidenum">
              <a:rPr lang="pt-BR">
                <a:solidFill>
                  <a:srgbClr val="898989"/>
                </a:solidFill>
                <a:latin typeface="Calibri" charset="0"/>
              </a:rPr>
              <a:pPr/>
              <a:t>30</a:t>
            </a:fld>
            <a:endParaRPr lang="pt-BR">
              <a:solidFill>
                <a:srgbClr val="898989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3060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V299R1V300R1_PE.png#GRAF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0700" y="1600200"/>
            <a:ext cx="8108812" cy="5054671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dirty="0" smtClean="0"/>
              <a:t>Motivos para insatisfacción con la distribuidora (%)</a:t>
            </a:r>
            <a:endParaRPr lang="es-AR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s-BO" dirty="0" smtClean="0"/>
              <a:t>Respuesta múltiple y espontánea</a:t>
            </a:r>
            <a:endParaRPr lang="es-BO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pt-BR" dirty="0" smtClean="0"/>
              <a:t>Resultado CIER</a:t>
            </a:r>
            <a:endParaRPr lang="pt-BR" dirty="0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EA228DB4-B23C-4BFE-812B-2DE78DA2CFE3}" type="slidenum">
              <a:rPr lang="pt-BR" smtClean="0"/>
              <a:pPr/>
              <a:t>31</a:t>
            </a:fld>
            <a:endParaRPr lang="pt-BR"/>
          </a:p>
        </p:txBody>
      </p:sp>
      <p:grpSp>
        <p:nvGrpSpPr>
          <p:cNvPr id="7" name="Grupo 6"/>
          <p:cNvGrpSpPr/>
          <p:nvPr/>
        </p:nvGrpSpPr>
        <p:grpSpPr>
          <a:xfrm>
            <a:off x="7740352" y="184884"/>
            <a:ext cx="1242182" cy="866836"/>
            <a:chOff x="3036973" y="5202158"/>
            <a:chExt cx="1242182" cy="866836"/>
          </a:xfrm>
          <a:solidFill>
            <a:srgbClr val="0079B0"/>
          </a:solidFill>
        </p:grpSpPr>
        <p:grpSp>
          <p:nvGrpSpPr>
            <p:cNvPr id="8" name="Grupo 7"/>
            <p:cNvGrpSpPr/>
            <p:nvPr/>
          </p:nvGrpSpPr>
          <p:grpSpPr>
            <a:xfrm>
              <a:off x="3036973" y="5202158"/>
              <a:ext cx="1242182" cy="866836"/>
              <a:chOff x="3036973" y="5202158"/>
              <a:chExt cx="1242182" cy="866836"/>
            </a:xfrm>
            <a:grpFill/>
          </p:grpSpPr>
          <p:grpSp>
            <p:nvGrpSpPr>
              <p:cNvPr id="10" name="Grupo 9"/>
              <p:cNvGrpSpPr/>
              <p:nvPr/>
            </p:nvGrpSpPr>
            <p:grpSpPr>
              <a:xfrm>
                <a:off x="3238506" y="5202158"/>
                <a:ext cx="828000" cy="828000"/>
                <a:chOff x="3236664" y="4876759"/>
                <a:chExt cx="868869" cy="868869"/>
              </a:xfrm>
              <a:grpFill/>
            </p:grpSpPr>
            <p:sp>
              <p:nvSpPr>
                <p:cNvPr id="14" name="Elipse 13"/>
                <p:cNvSpPr>
                  <a:spLocks noChangeAspect="1"/>
                </p:cNvSpPr>
                <p:nvPr/>
              </p:nvSpPr>
              <p:spPr>
                <a:xfrm>
                  <a:off x="3236664" y="4876759"/>
                  <a:ext cx="868869" cy="868869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 dirty="0"/>
                </a:p>
              </p:txBody>
            </p:sp>
            <p:sp>
              <p:nvSpPr>
                <p:cNvPr id="15" name="CaixaDeTexto 14"/>
                <p:cNvSpPr txBox="1"/>
                <p:nvPr/>
              </p:nvSpPr>
              <p:spPr>
                <a:xfrm>
                  <a:off x="3341775" y="4970363"/>
                  <a:ext cx="644591" cy="29067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pt-BR" sz="1200" b="1" dirty="0" smtClean="0">
                      <a:solidFill>
                        <a:schemeClr val="bg1"/>
                      </a:solidFill>
                    </a:rPr>
                    <a:t>página</a:t>
                  </a:r>
                  <a:endParaRPr lang="pt-BR" sz="1200" b="1" dirty="0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1" name="Grupo 10"/>
              <p:cNvGrpSpPr/>
              <p:nvPr/>
            </p:nvGrpSpPr>
            <p:grpSpPr>
              <a:xfrm>
                <a:off x="3036973" y="5877261"/>
                <a:ext cx="1242182" cy="191733"/>
                <a:chOff x="3087297" y="5643102"/>
                <a:chExt cx="1303494" cy="201197"/>
              </a:xfrm>
              <a:grpFill/>
            </p:grpSpPr>
            <p:sp>
              <p:nvSpPr>
                <p:cNvPr id="12" name="Retângulo de cantos arredondados 11"/>
                <p:cNvSpPr/>
                <p:nvPr/>
              </p:nvSpPr>
              <p:spPr>
                <a:xfrm>
                  <a:off x="3337970" y="5643102"/>
                  <a:ext cx="864096" cy="144016"/>
                </a:xfrm>
                <a:prstGeom prst="roundRect">
                  <a:avLst>
                    <a:gd name="adj" fmla="val 28241"/>
                  </a:avLst>
                </a:prstGeom>
                <a:grpFill/>
                <a:ln w="63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13" name="CaixaDeTexto 12"/>
                <p:cNvSpPr txBox="1"/>
                <p:nvPr/>
              </p:nvSpPr>
              <p:spPr>
                <a:xfrm>
                  <a:off x="3087297" y="5650518"/>
                  <a:ext cx="1303494" cy="193781"/>
                </a:xfrm>
                <a:prstGeom prst="rect">
                  <a:avLst/>
                </a:prstGeom>
                <a:grp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ctr"/>
                  <a:r>
                    <a:rPr lang="pt-BR" sz="1200" b="1" dirty="0" smtClean="0">
                      <a:solidFill>
                        <a:schemeClr val="bg1"/>
                      </a:solidFill>
                    </a:rPr>
                    <a:t>Informe Individual</a:t>
                  </a:r>
                  <a:endParaRPr lang="pt-BR" sz="1200" b="1" dirty="0">
                    <a:solidFill>
                      <a:schemeClr val="bg1"/>
                    </a:solidFill>
                  </a:endParaRPr>
                </a:p>
              </p:txBody>
            </p:sp>
          </p:grpSp>
        </p:grpSp>
        <p:sp>
          <p:nvSpPr>
            <p:cNvPr id="9" name="CaixaDeTexto 8"/>
            <p:cNvSpPr txBox="1"/>
            <p:nvPr/>
          </p:nvSpPr>
          <p:spPr>
            <a:xfrm>
              <a:off x="3471055" y="5534672"/>
              <a:ext cx="360040" cy="288032"/>
            </a:xfrm>
            <a:prstGeom prst="rect">
              <a:avLst/>
            </a:prstGeom>
            <a:grpFill/>
          </p:spPr>
          <p:txBody>
            <a:bodyPr wrap="none" lIns="0" tIns="0" rIns="0" bIns="0" rtlCol="0">
              <a:noAutofit/>
            </a:bodyPr>
            <a:lstStyle/>
            <a:p>
              <a:pPr algn="ctr"/>
              <a:r>
                <a:rPr lang="pt-BR" b="1" dirty="0" smtClean="0">
                  <a:solidFill>
                    <a:schemeClr val="bg1"/>
                  </a:solidFill>
                </a:rPr>
                <a:t>115</a:t>
              </a:r>
              <a:endParaRPr lang="pt-BR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16" name="Retângulo Arredondado 15"/>
          <p:cNvSpPr/>
          <p:nvPr/>
        </p:nvSpPr>
        <p:spPr>
          <a:xfrm>
            <a:off x="1835696" y="2204864"/>
            <a:ext cx="4608512" cy="1080120"/>
          </a:xfrm>
          <a:prstGeom prst="round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V303R1V304R1_PE.png#GRAF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0700" y="1600200"/>
            <a:ext cx="8108812" cy="5054671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Principal motivo para satisfacción (%)</a:t>
            </a:r>
            <a:endParaRPr lang="es-CL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s-EC" dirty="0"/>
              <a:t>Respuesta múltiple y espontánea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pt-BR" dirty="0"/>
              <a:t>Resultado </a:t>
            </a:r>
            <a:r>
              <a:rPr lang="pt-BR" dirty="0" smtClean="0"/>
              <a:t>CIER</a:t>
            </a:r>
            <a:endParaRPr lang="pt-BR" dirty="0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EA228DB4-B23C-4BFE-812B-2DE78DA2CFE3}" type="slidenum">
              <a:rPr lang="pt-BR" smtClean="0"/>
              <a:pPr/>
              <a:t>32</a:t>
            </a:fld>
            <a:endParaRPr lang="pt-BR"/>
          </a:p>
        </p:txBody>
      </p:sp>
      <p:grpSp>
        <p:nvGrpSpPr>
          <p:cNvPr id="7" name="Grupo 6"/>
          <p:cNvGrpSpPr/>
          <p:nvPr/>
        </p:nvGrpSpPr>
        <p:grpSpPr>
          <a:xfrm>
            <a:off x="7740352" y="184884"/>
            <a:ext cx="1242182" cy="866836"/>
            <a:chOff x="3036973" y="5202158"/>
            <a:chExt cx="1242182" cy="866836"/>
          </a:xfrm>
          <a:solidFill>
            <a:srgbClr val="0079B0"/>
          </a:solidFill>
        </p:grpSpPr>
        <p:grpSp>
          <p:nvGrpSpPr>
            <p:cNvPr id="8" name="Grupo 7"/>
            <p:cNvGrpSpPr/>
            <p:nvPr/>
          </p:nvGrpSpPr>
          <p:grpSpPr>
            <a:xfrm>
              <a:off x="3036973" y="5202158"/>
              <a:ext cx="1242182" cy="866836"/>
              <a:chOff x="3036973" y="5202158"/>
              <a:chExt cx="1242182" cy="866836"/>
            </a:xfrm>
            <a:grpFill/>
          </p:grpSpPr>
          <p:grpSp>
            <p:nvGrpSpPr>
              <p:cNvPr id="10" name="Grupo 9"/>
              <p:cNvGrpSpPr/>
              <p:nvPr/>
            </p:nvGrpSpPr>
            <p:grpSpPr>
              <a:xfrm>
                <a:off x="3238506" y="5202158"/>
                <a:ext cx="828000" cy="828000"/>
                <a:chOff x="3236664" y="4876759"/>
                <a:chExt cx="868869" cy="868869"/>
              </a:xfrm>
              <a:grpFill/>
            </p:grpSpPr>
            <p:sp>
              <p:nvSpPr>
                <p:cNvPr id="14" name="Elipse 13"/>
                <p:cNvSpPr>
                  <a:spLocks noChangeAspect="1"/>
                </p:cNvSpPr>
                <p:nvPr/>
              </p:nvSpPr>
              <p:spPr>
                <a:xfrm>
                  <a:off x="3236664" y="4876759"/>
                  <a:ext cx="868869" cy="868869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 dirty="0"/>
                </a:p>
              </p:txBody>
            </p:sp>
            <p:sp>
              <p:nvSpPr>
                <p:cNvPr id="15" name="CaixaDeTexto 14"/>
                <p:cNvSpPr txBox="1"/>
                <p:nvPr/>
              </p:nvSpPr>
              <p:spPr>
                <a:xfrm>
                  <a:off x="3341775" y="4970363"/>
                  <a:ext cx="644591" cy="29067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pt-BR" sz="1200" b="1" dirty="0" smtClean="0">
                      <a:solidFill>
                        <a:schemeClr val="bg1"/>
                      </a:solidFill>
                    </a:rPr>
                    <a:t>página</a:t>
                  </a:r>
                  <a:endParaRPr lang="pt-BR" sz="1200" b="1" dirty="0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1" name="Grupo 10"/>
              <p:cNvGrpSpPr/>
              <p:nvPr/>
            </p:nvGrpSpPr>
            <p:grpSpPr>
              <a:xfrm>
                <a:off x="3036973" y="5877261"/>
                <a:ext cx="1242182" cy="191733"/>
                <a:chOff x="3087297" y="5643102"/>
                <a:chExt cx="1303494" cy="201197"/>
              </a:xfrm>
              <a:grpFill/>
            </p:grpSpPr>
            <p:sp>
              <p:nvSpPr>
                <p:cNvPr id="12" name="Retângulo de cantos arredondados 11"/>
                <p:cNvSpPr/>
                <p:nvPr/>
              </p:nvSpPr>
              <p:spPr>
                <a:xfrm>
                  <a:off x="3337970" y="5643102"/>
                  <a:ext cx="864096" cy="144016"/>
                </a:xfrm>
                <a:prstGeom prst="roundRect">
                  <a:avLst>
                    <a:gd name="adj" fmla="val 28241"/>
                  </a:avLst>
                </a:prstGeom>
                <a:grpFill/>
                <a:ln w="63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13" name="CaixaDeTexto 12"/>
                <p:cNvSpPr txBox="1"/>
                <p:nvPr/>
              </p:nvSpPr>
              <p:spPr>
                <a:xfrm>
                  <a:off x="3087297" y="5650518"/>
                  <a:ext cx="1303494" cy="193781"/>
                </a:xfrm>
                <a:prstGeom prst="rect">
                  <a:avLst/>
                </a:prstGeom>
                <a:grp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ctr"/>
                  <a:r>
                    <a:rPr lang="pt-BR" sz="1200" b="1" dirty="0" smtClean="0">
                      <a:solidFill>
                        <a:schemeClr val="bg1"/>
                      </a:solidFill>
                    </a:rPr>
                    <a:t>Informe Individual</a:t>
                  </a:r>
                  <a:endParaRPr lang="pt-BR" sz="1200" b="1" dirty="0">
                    <a:solidFill>
                      <a:schemeClr val="bg1"/>
                    </a:solidFill>
                  </a:endParaRPr>
                </a:p>
              </p:txBody>
            </p:sp>
          </p:grpSp>
        </p:grpSp>
        <p:sp>
          <p:nvSpPr>
            <p:cNvPr id="9" name="CaixaDeTexto 8"/>
            <p:cNvSpPr txBox="1"/>
            <p:nvPr/>
          </p:nvSpPr>
          <p:spPr>
            <a:xfrm>
              <a:off x="3471055" y="5534672"/>
              <a:ext cx="360040" cy="288032"/>
            </a:xfrm>
            <a:prstGeom prst="rect">
              <a:avLst/>
            </a:prstGeom>
            <a:grpFill/>
          </p:spPr>
          <p:txBody>
            <a:bodyPr wrap="none" lIns="0" tIns="0" rIns="0" bIns="0" rtlCol="0">
              <a:noAutofit/>
            </a:bodyPr>
            <a:lstStyle/>
            <a:p>
              <a:pPr algn="ctr"/>
              <a:r>
                <a:rPr lang="pt-BR" b="1" dirty="0" smtClean="0">
                  <a:solidFill>
                    <a:schemeClr val="bg1"/>
                  </a:solidFill>
                </a:rPr>
                <a:t>116</a:t>
              </a:r>
              <a:endParaRPr lang="pt-BR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3914414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Matriz Conjunta</a:t>
            </a:r>
            <a:endParaRPr lang="pt-BR" dirty="0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228DB4-B23C-4BFE-812B-2DE78DA2CFE3}" type="slidenum">
              <a:rPr lang="pt-BR" smtClean="0"/>
              <a:pPr/>
              <a:t>33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01839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atriz_conjunta_analitica.png#GRAF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528" y="980728"/>
            <a:ext cx="8229600" cy="4886325"/>
          </a:xfrm>
          <a:prstGeom prst="rect">
            <a:avLst/>
          </a:prstGeom>
        </p:spPr>
      </p:pic>
      <p:sp>
        <p:nvSpPr>
          <p:cNvPr id="6" name="Título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Matriz Conjunta</a:t>
            </a:r>
            <a:endParaRPr lang="pt-BR" dirty="0"/>
          </a:p>
        </p:txBody>
      </p:sp>
      <p:sp>
        <p:nvSpPr>
          <p:cNvPr id="8" name="Espaço Reservado para Texto 7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pt-BR" dirty="0" smtClean="0"/>
              <a:t>Resultado CIER</a:t>
            </a:r>
            <a:endParaRPr lang="pt-BR" dirty="0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EA228DB4-B23C-4BFE-812B-2DE78DA2CFE3}" type="slidenum">
              <a:rPr lang="pt-BR" smtClean="0"/>
              <a:pPr/>
              <a:t>34</a:t>
            </a:fld>
            <a:endParaRPr lang="pt-BR" dirty="0"/>
          </a:p>
        </p:txBody>
      </p:sp>
      <p:sp>
        <p:nvSpPr>
          <p:cNvPr id="10" name="Retângulo de cantos arredondados 9"/>
          <p:cNvSpPr/>
          <p:nvPr/>
        </p:nvSpPr>
        <p:spPr>
          <a:xfrm>
            <a:off x="2555875" y="6381328"/>
            <a:ext cx="4032250" cy="288032"/>
          </a:xfrm>
          <a:prstGeom prst="roundRect">
            <a:avLst/>
          </a:prstGeom>
          <a:ln cap="rnd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s-CO" sz="1200" i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Orden de prioridad  y leyenda en la próxima diapositiva</a:t>
            </a:r>
            <a:r>
              <a:rPr lang="pt-BR" sz="1200" i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.</a:t>
            </a:r>
            <a:endParaRPr lang="pt-BR" sz="1200" i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grpSp>
        <p:nvGrpSpPr>
          <p:cNvPr id="17" name="Grupo 16"/>
          <p:cNvGrpSpPr/>
          <p:nvPr/>
        </p:nvGrpSpPr>
        <p:grpSpPr>
          <a:xfrm>
            <a:off x="1943707" y="5876950"/>
            <a:ext cx="5287684" cy="360362"/>
            <a:chOff x="2051719" y="5589240"/>
            <a:chExt cx="5287684" cy="360362"/>
          </a:xfrm>
        </p:grpSpPr>
        <p:grpSp>
          <p:nvGrpSpPr>
            <p:cNvPr id="18" name="Grupo 19"/>
            <p:cNvGrpSpPr/>
            <p:nvPr/>
          </p:nvGrpSpPr>
          <p:grpSpPr>
            <a:xfrm>
              <a:off x="2139330" y="5679250"/>
              <a:ext cx="5200073" cy="184666"/>
              <a:chOff x="2139330" y="5679250"/>
              <a:chExt cx="5200073" cy="184666"/>
            </a:xfrm>
          </p:grpSpPr>
          <p:grpSp>
            <p:nvGrpSpPr>
              <p:cNvPr id="20" name="Grupo 18"/>
              <p:cNvGrpSpPr/>
              <p:nvPr/>
            </p:nvGrpSpPr>
            <p:grpSpPr>
              <a:xfrm>
                <a:off x="2139330" y="5679250"/>
                <a:ext cx="1631604" cy="184666"/>
                <a:chOff x="899592" y="5661248"/>
                <a:chExt cx="1631604" cy="184666"/>
              </a:xfrm>
            </p:grpSpPr>
            <p:sp>
              <p:nvSpPr>
                <p:cNvPr id="27" name="Elipse 26"/>
                <p:cNvSpPr>
                  <a:spLocks noChangeAspect="1"/>
                </p:cNvSpPr>
                <p:nvPr/>
              </p:nvSpPr>
              <p:spPr>
                <a:xfrm>
                  <a:off x="899592" y="5663581"/>
                  <a:ext cx="180000" cy="180000"/>
                </a:xfrm>
                <a:prstGeom prst="ellipse">
                  <a:avLst/>
                </a:prstGeom>
                <a:noFill/>
                <a:ln w="1905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>
                    <a:solidFill>
                      <a:schemeClr val="tx1">
                        <a:lumMod val="85000"/>
                        <a:lumOff val="15000"/>
                      </a:schemeClr>
                    </a:solidFill>
                  </a:endParaRPr>
                </a:p>
              </p:txBody>
            </p:sp>
            <p:sp>
              <p:nvSpPr>
                <p:cNvPr id="28" name="CaixaDeTexto 27"/>
                <p:cNvSpPr txBox="1"/>
                <p:nvPr/>
              </p:nvSpPr>
              <p:spPr>
                <a:xfrm>
                  <a:off x="1115616" y="5661248"/>
                  <a:ext cx="1415580" cy="18466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r>
                    <a:rPr lang="pt-BR" sz="1200" dirty="0" smtClean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</a:rPr>
                    <a:t>Bajo impacto </a:t>
                  </a:r>
                  <a:r>
                    <a:rPr lang="pt-BR" sz="1200" dirty="0" err="1" smtClean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</a:rPr>
                    <a:t>en</a:t>
                  </a:r>
                  <a:r>
                    <a:rPr lang="pt-BR" sz="1200" dirty="0" smtClean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</a:rPr>
                    <a:t> </a:t>
                  </a:r>
                  <a:r>
                    <a:rPr lang="pt-BR" sz="1200" dirty="0" err="1" smtClean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</a:rPr>
                    <a:t>el</a:t>
                  </a:r>
                  <a:r>
                    <a:rPr lang="pt-BR" sz="1200" dirty="0" smtClean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</a:rPr>
                    <a:t> ISG</a:t>
                  </a:r>
                  <a:endParaRPr lang="pt-BR" sz="12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endParaRPr>
                </a:p>
              </p:txBody>
            </p:sp>
          </p:grpSp>
          <p:grpSp>
            <p:nvGrpSpPr>
              <p:cNvPr id="21" name="Grupo 17"/>
              <p:cNvGrpSpPr/>
              <p:nvPr/>
            </p:nvGrpSpPr>
            <p:grpSpPr>
              <a:xfrm>
                <a:off x="3923928" y="5679250"/>
                <a:ext cx="1779827" cy="184666"/>
                <a:chOff x="2627784" y="5697252"/>
                <a:chExt cx="1779827" cy="184666"/>
              </a:xfrm>
            </p:grpSpPr>
            <p:sp>
              <p:nvSpPr>
                <p:cNvPr id="25" name="Triângulo isósceles 24"/>
                <p:cNvSpPr>
                  <a:spLocks noChangeAspect="1"/>
                </p:cNvSpPr>
                <p:nvPr/>
              </p:nvSpPr>
              <p:spPr>
                <a:xfrm>
                  <a:off x="2627784" y="5699585"/>
                  <a:ext cx="208800" cy="180000"/>
                </a:xfrm>
                <a:prstGeom prst="triangle">
                  <a:avLst/>
                </a:prstGeom>
                <a:noFill/>
                <a:ln w="1905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>
                    <a:solidFill>
                      <a:schemeClr val="tx1">
                        <a:lumMod val="85000"/>
                        <a:lumOff val="15000"/>
                      </a:schemeClr>
                    </a:solidFill>
                  </a:endParaRPr>
                </a:p>
              </p:txBody>
            </p:sp>
            <p:sp>
              <p:nvSpPr>
                <p:cNvPr id="26" name="CaixaDeTexto 25"/>
                <p:cNvSpPr txBox="1"/>
                <p:nvPr/>
              </p:nvSpPr>
              <p:spPr>
                <a:xfrm>
                  <a:off x="2875012" y="5697252"/>
                  <a:ext cx="1532599" cy="18466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r>
                    <a:rPr lang="pt-BR" sz="1200" dirty="0" err="1" smtClean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</a:rPr>
                    <a:t>Medio</a:t>
                  </a:r>
                  <a:r>
                    <a:rPr lang="pt-BR" sz="1200" dirty="0" smtClean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</a:rPr>
                    <a:t> impacto </a:t>
                  </a:r>
                  <a:r>
                    <a:rPr lang="pt-BR" sz="1200" dirty="0" err="1" smtClean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</a:rPr>
                    <a:t>en</a:t>
                  </a:r>
                  <a:r>
                    <a:rPr lang="pt-BR" sz="1200" dirty="0" smtClean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</a:rPr>
                    <a:t> </a:t>
                  </a:r>
                  <a:r>
                    <a:rPr lang="pt-BR" sz="1200" dirty="0" err="1" smtClean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</a:rPr>
                    <a:t>el</a:t>
                  </a:r>
                  <a:r>
                    <a:rPr lang="pt-BR" sz="1200" dirty="0" smtClean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</a:rPr>
                    <a:t> ISG</a:t>
                  </a:r>
                  <a:endParaRPr lang="pt-BR" sz="12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endParaRPr>
                </a:p>
              </p:txBody>
            </p:sp>
          </p:grpSp>
          <p:grpSp>
            <p:nvGrpSpPr>
              <p:cNvPr id="22" name="Grupo 16"/>
              <p:cNvGrpSpPr/>
              <p:nvPr/>
            </p:nvGrpSpPr>
            <p:grpSpPr>
              <a:xfrm>
                <a:off x="5761395" y="5679250"/>
                <a:ext cx="1578008" cy="184666"/>
                <a:chOff x="4521657" y="5661248"/>
                <a:chExt cx="1578008" cy="184666"/>
              </a:xfrm>
            </p:grpSpPr>
            <p:sp>
              <p:nvSpPr>
                <p:cNvPr id="23" name="Retângulo 22"/>
                <p:cNvSpPr>
                  <a:spLocks noChangeAspect="1"/>
                </p:cNvSpPr>
                <p:nvPr/>
              </p:nvSpPr>
              <p:spPr>
                <a:xfrm>
                  <a:off x="4521657" y="5663581"/>
                  <a:ext cx="180000" cy="180000"/>
                </a:xfrm>
                <a:prstGeom prst="rect">
                  <a:avLst/>
                </a:prstGeom>
                <a:noFill/>
                <a:ln w="1905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>
                    <a:solidFill>
                      <a:schemeClr val="tx1">
                        <a:lumMod val="85000"/>
                        <a:lumOff val="15000"/>
                      </a:schemeClr>
                    </a:solidFill>
                  </a:endParaRPr>
                </a:p>
              </p:txBody>
            </p:sp>
            <p:sp>
              <p:nvSpPr>
                <p:cNvPr id="24" name="CaixaDeTexto 23"/>
                <p:cNvSpPr txBox="1"/>
                <p:nvPr/>
              </p:nvSpPr>
              <p:spPr>
                <a:xfrm>
                  <a:off x="4716016" y="5661248"/>
                  <a:ext cx="1383649" cy="18466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r>
                    <a:rPr lang="pt-BR" sz="1200" dirty="0" smtClean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</a:rPr>
                    <a:t>Alto impacto </a:t>
                  </a:r>
                  <a:r>
                    <a:rPr lang="pt-BR" sz="1200" dirty="0" err="1" smtClean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</a:rPr>
                    <a:t>en</a:t>
                  </a:r>
                  <a:r>
                    <a:rPr lang="pt-BR" sz="1200" dirty="0" smtClean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</a:rPr>
                    <a:t> </a:t>
                  </a:r>
                  <a:r>
                    <a:rPr lang="pt-BR" sz="1200" dirty="0" err="1" smtClean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</a:rPr>
                    <a:t>el</a:t>
                  </a:r>
                  <a:r>
                    <a:rPr lang="pt-BR" sz="1200" dirty="0" smtClean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</a:rPr>
                    <a:t> ISG</a:t>
                  </a:r>
                  <a:endParaRPr lang="pt-BR" sz="12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endParaRPr>
                </a:p>
              </p:txBody>
            </p:sp>
          </p:grpSp>
        </p:grpSp>
        <p:sp>
          <p:nvSpPr>
            <p:cNvPr id="19" name="Retângulo de cantos arredondados 18"/>
            <p:cNvSpPr/>
            <p:nvPr/>
          </p:nvSpPr>
          <p:spPr>
            <a:xfrm>
              <a:off x="2051719" y="5589240"/>
              <a:ext cx="5287683" cy="360362"/>
            </a:xfrm>
            <a:prstGeom prst="roundRect">
              <a:avLst/>
            </a:prstGeom>
            <a:noFill/>
            <a:ln cap="rnd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ct val="20000"/>
                </a:spcBef>
                <a:spcAft>
                  <a:spcPts val="0"/>
                </a:spcAft>
                <a:defRPr/>
              </a:pPr>
              <a:endParaRPr lang="pt-BR" sz="1200" i="1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grpSp>
        <p:nvGrpSpPr>
          <p:cNvPr id="29" name="Grupo 28"/>
          <p:cNvGrpSpPr/>
          <p:nvPr/>
        </p:nvGrpSpPr>
        <p:grpSpPr>
          <a:xfrm>
            <a:off x="7740352" y="184884"/>
            <a:ext cx="1242182" cy="866836"/>
            <a:chOff x="3036973" y="5202158"/>
            <a:chExt cx="1242182" cy="866836"/>
          </a:xfrm>
          <a:solidFill>
            <a:srgbClr val="0079B0"/>
          </a:solidFill>
        </p:grpSpPr>
        <p:grpSp>
          <p:nvGrpSpPr>
            <p:cNvPr id="30" name="Grupo 29"/>
            <p:cNvGrpSpPr/>
            <p:nvPr/>
          </p:nvGrpSpPr>
          <p:grpSpPr>
            <a:xfrm>
              <a:off x="3036973" y="5202158"/>
              <a:ext cx="1242182" cy="866836"/>
              <a:chOff x="3036973" y="5202158"/>
              <a:chExt cx="1242182" cy="866836"/>
            </a:xfrm>
            <a:grpFill/>
          </p:grpSpPr>
          <p:grpSp>
            <p:nvGrpSpPr>
              <p:cNvPr id="32" name="Grupo 31"/>
              <p:cNvGrpSpPr/>
              <p:nvPr/>
            </p:nvGrpSpPr>
            <p:grpSpPr>
              <a:xfrm>
                <a:off x="3238506" y="5202158"/>
                <a:ext cx="828000" cy="828000"/>
                <a:chOff x="3236664" y="4876759"/>
                <a:chExt cx="868869" cy="868869"/>
              </a:xfrm>
              <a:grpFill/>
            </p:grpSpPr>
            <p:sp>
              <p:nvSpPr>
                <p:cNvPr id="36" name="Elipse 13"/>
                <p:cNvSpPr>
                  <a:spLocks noChangeAspect="1"/>
                </p:cNvSpPr>
                <p:nvPr/>
              </p:nvSpPr>
              <p:spPr>
                <a:xfrm>
                  <a:off x="3236664" y="4876759"/>
                  <a:ext cx="868869" cy="868869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 dirty="0"/>
                </a:p>
              </p:txBody>
            </p:sp>
            <p:sp>
              <p:nvSpPr>
                <p:cNvPr id="37" name="CaixaDeTexto 36"/>
                <p:cNvSpPr txBox="1"/>
                <p:nvPr/>
              </p:nvSpPr>
              <p:spPr>
                <a:xfrm>
                  <a:off x="3341775" y="4970363"/>
                  <a:ext cx="644591" cy="29067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pt-BR" sz="1200" b="1" dirty="0" smtClean="0">
                      <a:solidFill>
                        <a:schemeClr val="bg1"/>
                      </a:solidFill>
                    </a:rPr>
                    <a:t>página</a:t>
                  </a:r>
                  <a:endParaRPr lang="pt-BR" sz="1200" b="1" dirty="0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3" name="Grupo 32"/>
              <p:cNvGrpSpPr/>
              <p:nvPr/>
            </p:nvGrpSpPr>
            <p:grpSpPr>
              <a:xfrm>
                <a:off x="3036973" y="5877261"/>
                <a:ext cx="1242182" cy="191733"/>
                <a:chOff x="3087297" y="5643102"/>
                <a:chExt cx="1303494" cy="201197"/>
              </a:xfrm>
              <a:grpFill/>
            </p:grpSpPr>
            <p:sp>
              <p:nvSpPr>
                <p:cNvPr id="34" name="Retângulo de cantos arredondados 11"/>
                <p:cNvSpPr/>
                <p:nvPr/>
              </p:nvSpPr>
              <p:spPr>
                <a:xfrm>
                  <a:off x="3337970" y="5643102"/>
                  <a:ext cx="864096" cy="144016"/>
                </a:xfrm>
                <a:prstGeom prst="roundRect">
                  <a:avLst>
                    <a:gd name="adj" fmla="val 28241"/>
                  </a:avLst>
                </a:prstGeom>
                <a:grpFill/>
                <a:ln w="63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35" name="CaixaDeTexto 34"/>
                <p:cNvSpPr txBox="1"/>
                <p:nvPr/>
              </p:nvSpPr>
              <p:spPr>
                <a:xfrm>
                  <a:off x="3087297" y="5650518"/>
                  <a:ext cx="1303494" cy="193781"/>
                </a:xfrm>
                <a:prstGeom prst="rect">
                  <a:avLst/>
                </a:prstGeom>
                <a:grp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ctr"/>
                  <a:r>
                    <a:rPr lang="pt-BR" sz="1200" b="1" dirty="0" smtClean="0">
                      <a:solidFill>
                        <a:schemeClr val="bg1"/>
                      </a:solidFill>
                    </a:rPr>
                    <a:t>Informe Individual</a:t>
                  </a:r>
                  <a:endParaRPr lang="pt-BR" sz="1200" b="1" dirty="0">
                    <a:solidFill>
                      <a:schemeClr val="bg1"/>
                    </a:solidFill>
                  </a:endParaRPr>
                </a:p>
              </p:txBody>
            </p:sp>
          </p:grpSp>
        </p:grpSp>
        <p:sp>
          <p:nvSpPr>
            <p:cNvPr id="31" name="CaixaDeTexto 30"/>
            <p:cNvSpPr txBox="1"/>
            <p:nvPr/>
          </p:nvSpPr>
          <p:spPr>
            <a:xfrm>
              <a:off x="3471055" y="5534672"/>
              <a:ext cx="360040" cy="288032"/>
            </a:xfrm>
            <a:prstGeom prst="rect">
              <a:avLst/>
            </a:prstGeom>
            <a:grpFill/>
          </p:spPr>
          <p:txBody>
            <a:bodyPr wrap="none" lIns="0" tIns="0" rIns="0" bIns="0" rtlCol="0">
              <a:noAutofit/>
            </a:bodyPr>
            <a:lstStyle/>
            <a:p>
              <a:pPr algn="ctr"/>
              <a:r>
                <a:rPr lang="pt-BR" b="1" dirty="0" smtClean="0">
                  <a:solidFill>
                    <a:schemeClr val="bg1"/>
                  </a:solidFill>
                </a:rPr>
                <a:t>113</a:t>
              </a:r>
              <a:endParaRPr lang="pt-BR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16799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leitura_conjunta_analitica.png#GRAF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8600" y="1186482"/>
            <a:ext cx="8703469" cy="5626894"/>
          </a:xfrm>
          <a:prstGeom prst="rect">
            <a:avLst/>
          </a:prstGeom>
        </p:spPr>
      </p:pic>
      <p:sp>
        <p:nvSpPr>
          <p:cNvPr id="6" name="Título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Matriz Conjunta</a:t>
            </a:r>
            <a:endParaRPr lang="pt-BR" dirty="0"/>
          </a:p>
        </p:txBody>
      </p:sp>
      <p:sp>
        <p:nvSpPr>
          <p:cNvPr id="8" name="Espaço Reservado para Texto 7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pt-BR" dirty="0" err="1" smtClean="0"/>
              <a:t>Orden</a:t>
            </a:r>
            <a:r>
              <a:rPr lang="pt-BR" dirty="0" smtClean="0"/>
              <a:t> de </a:t>
            </a:r>
            <a:r>
              <a:rPr lang="pt-BR" dirty="0" err="1" smtClean="0"/>
              <a:t>prioridad</a:t>
            </a:r>
            <a:endParaRPr lang="pt-BR" dirty="0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EA228DB4-B23C-4BFE-812B-2DE78DA2CFE3}" type="slidenum">
              <a:rPr lang="pt-BR" smtClean="0"/>
              <a:pPr/>
              <a:t>35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45812248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PREMIO COCIER/ASOCODIS 2015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6"/>
          </p:nvPr>
        </p:nvSpPr>
        <p:spPr>
          <a:xfrm>
            <a:off x="971600" y="2564904"/>
            <a:ext cx="7920037" cy="327600"/>
          </a:xfrm>
        </p:spPr>
        <p:txBody>
          <a:bodyPr/>
          <a:lstStyle/>
          <a:p>
            <a:endParaRPr lang="en-US" dirty="0" smtClean="0"/>
          </a:p>
          <a:p>
            <a:endParaRPr lang="en-US" dirty="0"/>
          </a:p>
          <a:p>
            <a:r>
              <a:rPr lang="en-US" sz="2000" dirty="0" smtClean="0"/>
              <a:t>ORO</a:t>
            </a:r>
            <a:r>
              <a:rPr lang="en-US" dirty="0" smtClean="0"/>
              <a:t> -  </a:t>
            </a:r>
            <a:r>
              <a:rPr lang="en-US" sz="2000" dirty="0" smtClean="0">
                <a:solidFill>
                  <a:srgbClr val="FF0000"/>
                </a:solidFill>
              </a:rPr>
              <a:t>CHEC y EPM  </a:t>
            </a:r>
            <a:r>
              <a:rPr lang="en-US" dirty="0" smtClean="0"/>
              <a:t>(</a:t>
            </a:r>
            <a:r>
              <a:rPr lang="en-US" dirty="0" err="1" smtClean="0"/>
              <a:t>empate</a:t>
            </a:r>
            <a:r>
              <a:rPr lang="en-US" dirty="0" smtClean="0"/>
              <a:t> </a:t>
            </a:r>
            <a:r>
              <a:rPr lang="en-US" dirty="0" err="1" smtClean="0"/>
              <a:t>técnico</a:t>
            </a:r>
            <a:r>
              <a:rPr lang="en-US" dirty="0" smtClean="0"/>
              <a:t>)</a:t>
            </a:r>
          </a:p>
          <a:p>
            <a:endParaRPr lang="en-US" dirty="0"/>
          </a:p>
          <a:p>
            <a:r>
              <a:rPr lang="en-US" dirty="0" smtClean="0">
                <a:solidFill>
                  <a:srgbClr val="FF0000"/>
                </a:solidFill>
              </a:rPr>
              <a:t>MENCIONES</a:t>
            </a:r>
            <a:r>
              <a:rPr lang="en-US" dirty="0" smtClean="0"/>
              <a:t>:</a:t>
            </a:r>
          </a:p>
          <a:p>
            <a:r>
              <a:rPr lang="en-US" dirty="0" smtClean="0"/>
              <a:t>Mayor </a:t>
            </a:r>
            <a:r>
              <a:rPr lang="en-US" dirty="0" err="1" smtClean="0"/>
              <a:t>evolución</a:t>
            </a:r>
            <a:r>
              <a:rPr lang="en-US" dirty="0" smtClean="0"/>
              <a:t> en el </a:t>
            </a:r>
            <a:r>
              <a:rPr lang="en-US" dirty="0" err="1" smtClean="0"/>
              <a:t>área</a:t>
            </a:r>
            <a:r>
              <a:rPr lang="en-US" dirty="0" smtClean="0"/>
              <a:t> de </a:t>
            </a:r>
            <a:r>
              <a:rPr lang="en-US" dirty="0" err="1" smtClean="0"/>
              <a:t>Suministro</a:t>
            </a:r>
            <a:r>
              <a:rPr lang="en-US" dirty="0" smtClean="0"/>
              <a:t> de </a:t>
            </a:r>
            <a:r>
              <a:rPr lang="en-US" dirty="0" err="1" smtClean="0"/>
              <a:t>Energia</a:t>
            </a:r>
            <a:r>
              <a:rPr lang="en-US" dirty="0" smtClean="0"/>
              <a:t>    -	</a:t>
            </a:r>
            <a:r>
              <a:rPr lang="en-US" sz="2000" dirty="0" smtClean="0">
                <a:solidFill>
                  <a:srgbClr val="FF0000"/>
                </a:solidFill>
              </a:rPr>
              <a:t>CHEC</a:t>
            </a:r>
            <a:endParaRPr lang="pt-BR" sz="2000" dirty="0">
              <a:solidFill>
                <a:srgbClr val="FF0000"/>
              </a:solidFill>
            </a:endParaRPr>
          </a:p>
          <a:p>
            <a:r>
              <a:rPr lang="en-US" dirty="0" smtClean="0"/>
              <a:t>Mayor</a:t>
            </a:r>
            <a:r>
              <a:rPr lang="pt-BR" dirty="0" smtClean="0"/>
              <a:t> </a:t>
            </a:r>
            <a:r>
              <a:rPr lang="en-US" dirty="0" err="1" smtClean="0"/>
              <a:t>Evolución</a:t>
            </a:r>
            <a:r>
              <a:rPr lang="pt-BR" dirty="0" smtClean="0"/>
              <a:t> </a:t>
            </a:r>
            <a:r>
              <a:rPr lang="en-US" dirty="0" smtClean="0"/>
              <a:t>en</a:t>
            </a:r>
            <a:r>
              <a:rPr lang="pt-BR" dirty="0" smtClean="0"/>
              <a:t> </a:t>
            </a:r>
            <a:r>
              <a:rPr lang="en-US" dirty="0" smtClean="0"/>
              <a:t>el</a:t>
            </a:r>
            <a:r>
              <a:rPr lang="pt-BR" dirty="0" smtClean="0"/>
              <a:t> </a:t>
            </a:r>
            <a:r>
              <a:rPr lang="en-US" dirty="0" err="1" smtClean="0"/>
              <a:t>Área</a:t>
            </a:r>
            <a:r>
              <a:rPr lang="pt-BR" dirty="0" smtClean="0"/>
              <a:t> </a:t>
            </a:r>
            <a:r>
              <a:rPr lang="en-US" dirty="0" smtClean="0"/>
              <a:t>de</a:t>
            </a:r>
            <a:r>
              <a:rPr lang="pt-BR" dirty="0" smtClean="0"/>
              <a:t> </a:t>
            </a:r>
            <a:r>
              <a:rPr lang="en-US" dirty="0" err="1" smtClean="0"/>
              <a:t>Información</a:t>
            </a:r>
            <a:r>
              <a:rPr lang="pt-BR" dirty="0" smtClean="0"/>
              <a:t> </a:t>
            </a:r>
            <a:r>
              <a:rPr lang="en-US" dirty="0" smtClean="0"/>
              <a:t>y</a:t>
            </a:r>
            <a:r>
              <a:rPr lang="pt-BR" dirty="0" smtClean="0"/>
              <a:t> </a:t>
            </a:r>
            <a:r>
              <a:rPr lang="en-US" dirty="0" err="1" smtClean="0"/>
              <a:t>Comunicación</a:t>
            </a:r>
            <a:r>
              <a:rPr lang="en-US" dirty="0" smtClean="0"/>
              <a:t> -</a:t>
            </a:r>
            <a:r>
              <a:rPr lang="en-US" sz="2000" dirty="0" smtClean="0">
                <a:solidFill>
                  <a:srgbClr val="FF0000"/>
                </a:solidFill>
              </a:rPr>
              <a:t>- EPSA</a:t>
            </a:r>
          </a:p>
          <a:p>
            <a:r>
              <a:rPr lang="en-US" dirty="0" smtClean="0"/>
              <a:t>Mayor</a:t>
            </a:r>
            <a:r>
              <a:rPr lang="pt-BR" dirty="0" smtClean="0"/>
              <a:t> </a:t>
            </a:r>
            <a:r>
              <a:rPr lang="en-US" dirty="0" err="1" smtClean="0"/>
              <a:t>Evolucióndel</a:t>
            </a:r>
            <a:r>
              <a:rPr lang="en-US" dirty="0" smtClean="0"/>
              <a:t> ISCAL  - </a:t>
            </a:r>
            <a:r>
              <a:rPr lang="en-US" sz="2000" dirty="0" smtClean="0">
                <a:solidFill>
                  <a:srgbClr val="FF0000"/>
                </a:solidFill>
              </a:rPr>
              <a:t>CHEC</a:t>
            </a:r>
            <a:endParaRPr lang="pt-BR" sz="2000" dirty="0">
              <a:solidFill>
                <a:srgbClr val="FF0000"/>
              </a:solidFill>
            </a:endParaRPr>
          </a:p>
          <a:p>
            <a:endParaRPr lang="pt-BR" dirty="0"/>
          </a:p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B9103155-6F46-4BF9-B45E-C0406DF08AD7}" type="slidenum">
              <a:rPr lang="pt-BR" altLang="pt-BR" smtClean="0"/>
              <a:pPr>
                <a:defRPr/>
              </a:pPr>
              <a:t>36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535782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i="1" dirty="0" smtClean="0"/>
              <a:t>¡</a:t>
            </a:r>
            <a:r>
              <a:rPr lang="pt-BR" i="1" dirty="0" err="1" smtClean="0"/>
              <a:t>Gracias</a:t>
            </a:r>
            <a:r>
              <a:rPr lang="pt-BR" i="1" dirty="0" smtClean="0"/>
              <a:t>!</a:t>
            </a:r>
            <a:endParaRPr lang="pt-BR" i="1" dirty="0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228DB4-B23C-4BFE-812B-2DE78DA2CFE3}" type="slidenum">
              <a:rPr lang="pt-BR" smtClean="0"/>
              <a:pPr/>
              <a:t>37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40097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altLang="pt-BR" dirty="0" smtClean="0"/>
              <a:t>Caracterización de los Encuestados</a:t>
            </a:r>
            <a:endParaRPr lang="es-ES" dirty="0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228DB4-B23C-4BFE-812B-2DE78DA2CFE3}" type="slidenum">
              <a:rPr lang="pt-BR" smtClean="0"/>
              <a:pPr/>
              <a:t>4</a:t>
            </a:fld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338_C_EXP.png#GRAF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528" y="1203420"/>
            <a:ext cx="4680520" cy="2801644"/>
          </a:xfrm>
          <a:prstGeom prst="rect">
            <a:avLst/>
          </a:prstGeom>
        </p:spPr>
      </p:pic>
      <p:sp>
        <p:nvSpPr>
          <p:cNvPr id="5" name="Título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altLang="pt-BR" dirty="0" smtClean="0"/>
              <a:t>Variables socioeconómicas y demográficas</a:t>
            </a:r>
            <a:endParaRPr lang="pt-BR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pt-BR" dirty="0" err="1" smtClean="0"/>
              <a:t>Género</a:t>
            </a:r>
            <a:endParaRPr lang="pt-BR" dirty="0"/>
          </a:p>
        </p:txBody>
      </p:sp>
      <p:sp>
        <p:nvSpPr>
          <p:cNvPr id="3" name="Espaço Reservado para Número de Slide 2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EA228DB4-B23C-4BFE-812B-2DE78DA2CFE3}" type="slidenum">
              <a:rPr lang="pt-BR" smtClean="0"/>
              <a:pPr/>
              <a:t>5</a:t>
            </a:fld>
            <a:endParaRPr lang="pt-BR" dirty="0"/>
          </a:p>
        </p:txBody>
      </p:sp>
      <p:grpSp>
        <p:nvGrpSpPr>
          <p:cNvPr id="7" name="Grupo 6"/>
          <p:cNvGrpSpPr/>
          <p:nvPr/>
        </p:nvGrpSpPr>
        <p:grpSpPr>
          <a:xfrm>
            <a:off x="7740353" y="183600"/>
            <a:ext cx="1242182" cy="866836"/>
            <a:chOff x="3036973" y="5202158"/>
            <a:chExt cx="1242182" cy="866836"/>
          </a:xfrm>
          <a:solidFill>
            <a:srgbClr val="0079B0"/>
          </a:solidFill>
        </p:grpSpPr>
        <p:grpSp>
          <p:nvGrpSpPr>
            <p:cNvPr id="8" name="Grupo 7"/>
            <p:cNvGrpSpPr/>
            <p:nvPr/>
          </p:nvGrpSpPr>
          <p:grpSpPr>
            <a:xfrm>
              <a:off x="3036973" y="5202158"/>
              <a:ext cx="1242182" cy="866836"/>
              <a:chOff x="3036973" y="5202158"/>
              <a:chExt cx="1242182" cy="866836"/>
            </a:xfrm>
            <a:grpFill/>
          </p:grpSpPr>
          <p:grpSp>
            <p:nvGrpSpPr>
              <p:cNvPr id="10" name="Grupo 9"/>
              <p:cNvGrpSpPr/>
              <p:nvPr/>
            </p:nvGrpSpPr>
            <p:grpSpPr>
              <a:xfrm>
                <a:off x="3238506" y="5202158"/>
                <a:ext cx="828000" cy="828000"/>
                <a:chOff x="3236664" y="4876759"/>
                <a:chExt cx="868869" cy="868869"/>
              </a:xfrm>
              <a:grpFill/>
            </p:grpSpPr>
            <p:sp>
              <p:nvSpPr>
                <p:cNvPr id="14" name="Elipse 13"/>
                <p:cNvSpPr>
                  <a:spLocks noChangeAspect="1"/>
                </p:cNvSpPr>
                <p:nvPr/>
              </p:nvSpPr>
              <p:spPr>
                <a:xfrm>
                  <a:off x="3236664" y="4876759"/>
                  <a:ext cx="868869" cy="868869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 dirty="0"/>
                </a:p>
              </p:txBody>
            </p:sp>
            <p:sp>
              <p:nvSpPr>
                <p:cNvPr id="15" name="CaixaDeTexto 14"/>
                <p:cNvSpPr txBox="1"/>
                <p:nvPr/>
              </p:nvSpPr>
              <p:spPr>
                <a:xfrm>
                  <a:off x="3341775" y="4970363"/>
                  <a:ext cx="644591" cy="29067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pt-BR" sz="1200" b="1" dirty="0" smtClean="0">
                      <a:solidFill>
                        <a:schemeClr val="bg1"/>
                      </a:solidFill>
                    </a:rPr>
                    <a:t>página</a:t>
                  </a:r>
                  <a:endParaRPr lang="pt-BR" sz="1200" b="1" dirty="0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1" name="Grupo 10"/>
              <p:cNvGrpSpPr/>
              <p:nvPr/>
            </p:nvGrpSpPr>
            <p:grpSpPr>
              <a:xfrm>
                <a:off x="3036973" y="5877261"/>
                <a:ext cx="1242182" cy="191733"/>
                <a:chOff x="3087297" y="5643102"/>
                <a:chExt cx="1303494" cy="201197"/>
              </a:xfrm>
              <a:grpFill/>
            </p:grpSpPr>
            <p:sp>
              <p:nvSpPr>
                <p:cNvPr id="12" name="Retângulo de cantos arredondados 11"/>
                <p:cNvSpPr/>
                <p:nvPr/>
              </p:nvSpPr>
              <p:spPr>
                <a:xfrm>
                  <a:off x="3337970" y="5643102"/>
                  <a:ext cx="864096" cy="144016"/>
                </a:xfrm>
                <a:prstGeom prst="roundRect">
                  <a:avLst>
                    <a:gd name="adj" fmla="val 28241"/>
                  </a:avLst>
                </a:prstGeom>
                <a:grpFill/>
                <a:ln w="63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13" name="CaixaDeTexto 12"/>
                <p:cNvSpPr txBox="1"/>
                <p:nvPr/>
              </p:nvSpPr>
              <p:spPr>
                <a:xfrm>
                  <a:off x="3087297" y="5650518"/>
                  <a:ext cx="1303494" cy="193781"/>
                </a:xfrm>
                <a:prstGeom prst="rect">
                  <a:avLst/>
                </a:prstGeom>
                <a:grp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ctr"/>
                  <a:r>
                    <a:rPr lang="pt-BR" sz="1200" b="1" dirty="0" smtClean="0">
                      <a:solidFill>
                        <a:schemeClr val="bg1"/>
                      </a:solidFill>
                    </a:rPr>
                    <a:t>Informe Individual</a:t>
                  </a:r>
                  <a:endParaRPr lang="pt-BR" sz="1200" b="1" dirty="0">
                    <a:solidFill>
                      <a:schemeClr val="bg1"/>
                    </a:solidFill>
                  </a:endParaRPr>
                </a:p>
              </p:txBody>
            </p:sp>
          </p:grpSp>
        </p:grpSp>
        <p:sp>
          <p:nvSpPr>
            <p:cNvPr id="9" name="CaixaDeTexto 8"/>
            <p:cNvSpPr txBox="1"/>
            <p:nvPr/>
          </p:nvSpPr>
          <p:spPr>
            <a:xfrm>
              <a:off x="3471055" y="5534672"/>
              <a:ext cx="360040" cy="288032"/>
            </a:xfrm>
            <a:prstGeom prst="rect">
              <a:avLst/>
            </a:prstGeom>
            <a:grpFill/>
          </p:spPr>
          <p:txBody>
            <a:bodyPr wrap="none" lIns="0" tIns="0" rIns="0" bIns="0" rtlCol="0">
              <a:noAutofit/>
            </a:bodyPr>
            <a:lstStyle/>
            <a:p>
              <a:pPr algn="ctr"/>
              <a:r>
                <a:rPr lang="pt-BR" b="1" dirty="0" smtClean="0">
                  <a:solidFill>
                    <a:schemeClr val="bg1"/>
                  </a:solidFill>
                </a:rPr>
                <a:t>21</a:t>
              </a:r>
              <a:endParaRPr lang="pt-BR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16" name="V5R1_CS_EXP.png#GRAF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07904" y="3717032"/>
            <a:ext cx="5074008" cy="3090239"/>
          </a:xfrm>
          <a:prstGeom prst="rect">
            <a:avLst/>
          </a:prstGeom>
        </p:spPr>
      </p:pic>
      <p:sp>
        <p:nvSpPr>
          <p:cNvPr id="17" name="Espaço Reservado para Número de Slide 2"/>
          <p:cNvSpPr txBox="1">
            <a:spLocks/>
          </p:cNvSpPr>
          <p:nvPr/>
        </p:nvSpPr>
        <p:spPr>
          <a:xfrm>
            <a:off x="8868856" y="6720941"/>
            <a:ext cx="429132" cy="218022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pt-BR"/>
            </a:defPPr>
            <a:lvl1pPr marL="0" algn="ctr" defTabSz="914400" rtl="0" eaLnBrk="1" latinLnBrk="0" hangingPunct="1">
              <a:defRPr sz="800" kern="1200">
                <a:solidFill>
                  <a:srgbClr val="898989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A228DB4-B23C-4BFE-812B-2DE78DA2CFE3}" type="slidenum">
              <a:rPr lang="pt-BR" smtClean="0"/>
              <a:pPr/>
              <a:t>5</a:t>
            </a:fld>
            <a:endParaRPr lang="pt-BR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6R1_CS_EXP.png#GRAF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5536" y="1128916"/>
            <a:ext cx="4417552" cy="2649807"/>
          </a:xfrm>
          <a:prstGeom prst="rect">
            <a:avLst/>
          </a:prstGeom>
        </p:spPr>
      </p:pic>
      <p:sp>
        <p:nvSpPr>
          <p:cNvPr id="5" name="Título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altLang="pt-BR" dirty="0" smtClean="0"/>
              <a:t>Variables socioeconómicas y demográficas</a:t>
            </a:r>
            <a:endParaRPr lang="pt-BR" dirty="0"/>
          </a:p>
        </p:txBody>
      </p:sp>
      <p:sp>
        <p:nvSpPr>
          <p:cNvPr id="9" name="Espaço Reservado para Texto 8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pt-BR" dirty="0" err="1" smtClean="0"/>
              <a:t>Escolaridad</a:t>
            </a:r>
            <a:endParaRPr lang="pt-BR" dirty="0"/>
          </a:p>
        </p:txBody>
      </p:sp>
      <p:sp>
        <p:nvSpPr>
          <p:cNvPr id="3" name="Espaço Reservado para Número de Slide 2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EA228DB4-B23C-4BFE-812B-2DE78DA2CFE3}" type="slidenum">
              <a:rPr lang="pt-BR" smtClean="0"/>
              <a:pPr/>
              <a:t>6</a:t>
            </a:fld>
            <a:endParaRPr lang="pt-BR" dirty="0"/>
          </a:p>
        </p:txBody>
      </p:sp>
      <p:grpSp>
        <p:nvGrpSpPr>
          <p:cNvPr id="6" name="Grupo 5"/>
          <p:cNvGrpSpPr/>
          <p:nvPr/>
        </p:nvGrpSpPr>
        <p:grpSpPr>
          <a:xfrm>
            <a:off x="7740353" y="183600"/>
            <a:ext cx="1242182" cy="866836"/>
            <a:chOff x="3036973" y="5202158"/>
            <a:chExt cx="1242182" cy="866836"/>
          </a:xfrm>
          <a:solidFill>
            <a:srgbClr val="0079B0"/>
          </a:solidFill>
        </p:grpSpPr>
        <p:grpSp>
          <p:nvGrpSpPr>
            <p:cNvPr id="7" name="Grupo 6"/>
            <p:cNvGrpSpPr/>
            <p:nvPr/>
          </p:nvGrpSpPr>
          <p:grpSpPr>
            <a:xfrm>
              <a:off x="3036973" y="5202158"/>
              <a:ext cx="1242182" cy="866836"/>
              <a:chOff x="3036973" y="5202158"/>
              <a:chExt cx="1242182" cy="866836"/>
            </a:xfrm>
            <a:grpFill/>
          </p:grpSpPr>
          <p:grpSp>
            <p:nvGrpSpPr>
              <p:cNvPr id="10" name="Grupo 9"/>
              <p:cNvGrpSpPr/>
              <p:nvPr/>
            </p:nvGrpSpPr>
            <p:grpSpPr>
              <a:xfrm>
                <a:off x="3238506" y="5202158"/>
                <a:ext cx="828000" cy="828000"/>
                <a:chOff x="3236664" y="4876759"/>
                <a:chExt cx="868869" cy="868869"/>
              </a:xfrm>
              <a:grpFill/>
            </p:grpSpPr>
            <p:sp>
              <p:nvSpPr>
                <p:cNvPr id="14" name="Elipse 13"/>
                <p:cNvSpPr>
                  <a:spLocks noChangeAspect="1"/>
                </p:cNvSpPr>
                <p:nvPr/>
              </p:nvSpPr>
              <p:spPr>
                <a:xfrm>
                  <a:off x="3236664" y="4876759"/>
                  <a:ext cx="868869" cy="868869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 dirty="0"/>
                </a:p>
              </p:txBody>
            </p:sp>
            <p:sp>
              <p:nvSpPr>
                <p:cNvPr id="15" name="CaixaDeTexto 14"/>
                <p:cNvSpPr txBox="1"/>
                <p:nvPr/>
              </p:nvSpPr>
              <p:spPr>
                <a:xfrm>
                  <a:off x="3341775" y="4970363"/>
                  <a:ext cx="644591" cy="29067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pt-BR" sz="1200" b="1" dirty="0" smtClean="0">
                      <a:solidFill>
                        <a:schemeClr val="bg1"/>
                      </a:solidFill>
                    </a:rPr>
                    <a:t>página</a:t>
                  </a:r>
                  <a:endParaRPr lang="pt-BR" sz="1200" b="1" dirty="0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1" name="Grupo 10"/>
              <p:cNvGrpSpPr/>
              <p:nvPr/>
            </p:nvGrpSpPr>
            <p:grpSpPr>
              <a:xfrm>
                <a:off x="3036973" y="5877261"/>
                <a:ext cx="1242182" cy="191733"/>
                <a:chOff x="3087297" y="5643102"/>
                <a:chExt cx="1303494" cy="201197"/>
              </a:xfrm>
              <a:grpFill/>
            </p:grpSpPr>
            <p:sp>
              <p:nvSpPr>
                <p:cNvPr id="12" name="Retângulo de cantos arredondados 11"/>
                <p:cNvSpPr/>
                <p:nvPr/>
              </p:nvSpPr>
              <p:spPr>
                <a:xfrm>
                  <a:off x="3337970" y="5643102"/>
                  <a:ext cx="864096" cy="144016"/>
                </a:xfrm>
                <a:prstGeom prst="roundRect">
                  <a:avLst>
                    <a:gd name="adj" fmla="val 28241"/>
                  </a:avLst>
                </a:prstGeom>
                <a:grpFill/>
                <a:ln w="63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13" name="CaixaDeTexto 12"/>
                <p:cNvSpPr txBox="1"/>
                <p:nvPr/>
              </p:nvSpPr>
              <p:spPr>
                <a:xfrm>
                  <a:off x="3087297" y="5650518"/>
                  <a:ext cx="1303494" cy="193781"/>
                </a:xfrm>
                <a:prstGeom prst="rect">
                  <a:avLst/>
                </a:prstGeom>
                <a:grp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ctr"/>
                  <a:r>
                    <a:rPr lang="pt-BR" sz="1200" b="1" dirty="0" smtClean="0">
                      <a:solidFill>
                        <a:schemeClr val="bg1"/>
                      </a:solidFill>
                    </a:rPr>
                    <a:t>Informe Individual</a:t>
                  </a:r>
                  <a:endParaRPr lang="pt-BR" sz="1200" b="1" dirty="0">
                    <a:solidFill>
                      <a:schemeClr val="bg1"/>
                    </a:solidFill>
                  </a:endParaRPr>
                </a:p>
              </p:txBody>
            </p:sp>
          </p:grpSp>
        </p:grpSp>
        <p:sp>
          <p:nvSpPr>
            <p:cNvPr id="8" name="CaixaDeTexto 7"/>
            <p:cNvSpPr txBox="1"/>
            <p:nvPr/>
          </p:nvSpPr>
          <p:spPr>
            <a:xfrm>
              <a:off x="3471055" y="5534672"/>
              <a:ext cx="360040" cy="288032"/>
            </a:xfrm>
            <a:prstGeom prst="rect">
              <a:avLst/>
            </a:prstGeom>
            <a:grpFill/>
          </p:spPr>
          <p:txBody>
            <a:bodyPr wrap="none" lIns="0" tIns="0" rIns="0" bIns="0" rtlCol="0">
              <a:noAutofit/>
            </a:bodyPr>
            <a:lstStyle/>
            <a:p>
              <a:pPr algn="ctr"/>
              <a:r>
                <a:rPr lang="pt-BR" b="1" dirty="0" smtClean="0">
                  <a:solidFill>
                    <a:schemeClr val="bg1"/>
                  </a:solidFill>
                </a:rPr>
                <a:t>21</a:t>
              </a:r>
              <a:endParaRPr lang="pt-BR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16" name="V7G_CS_EXP.png#GRAF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71800" y="3645024"/>
            <a:ext cx="5857712" cy="3009847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altLang="pt-BR" dirty="0" err="1" smtClean="0"/>
              <a:t>Metodología</a:t>
            </a:r>
            <a:r>
              <a:rPr lang="pt-BR" altLang="pt-BR" dirty="0" smtClean="0"/>
              <a:t/>
            </a:r>
            <a:br>
              <a:rPr lang="pt-BR" altLang="pt-BR" dirty="0" smtClean="0"/>
            </a:br>
            <a:r>
              <a:rPr lang="pt-BR" altLang="pt-BR" dirty="0" smtClean="0"/>
              <a:t>CIER</a:t>
            </a:r>
            <a:endParaRPr lang="pt-BR" dirty="0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228DB4-B23C-4BFE-812B-2DE78DA2CFE3}" type="slidenum">
              <a:rPr lang="pt-BR" smtClean="0"/>
              <a:pPr/>
              <a:t>7</a:t>
            </a:fld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altLang="pt-BR" dirty="0" smtClean="0"/>
              <a:t>Metodología CIER</a:t>
            </a:r>
            <a:endParaRPr lang="es-ES" dirty="0"/>
          </a:p>
        </p:txBody>
      </p:sp>
      <p:sp>
        <p:nvSpPr>
          <p:cNvPr id="3" name="Espaço Reservado para Número de Slid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228DB4-B23C-4BFE-812B-2DE78DA2CFE3}" type="slidenum">
              <a:rPr lang="pt-BR" smtClean="0"/>
              <a:pPr/>
              <a:t>8</a:t>
            </a:fld>
            <a:endParaRPr lang="pt-BR" dirty="0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34491"/>
            <a:ext cx="9144000" cy="438901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Número de Slid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228DB4-B23C-4BFE-812B-2DE78DA2CFE3}" type="slidenum">
              <a:rPr lang="pt-BR" smtClean="0"/>
              <a:pPr/>
              <a:t>9</a:t>
            </a:fld>
            <a:endParaRPr lang="pt-BR" dirty="0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292" y="339845"/>
            <a:ext cx="7391415" cy="617830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/>
      <a:bodyPr wrap="square" rtlCol="0">
        <a:spAutoFit/>
      </a:bodyPr>
      <a:lstStyle>
        <a:defPPr algn="ctr">
          <a:defRPr b="1" dirty="0" smtClean="0">
            <a:solidFill>
              <a:schemeClr val="bg1"/>
            </a:solidFill>
          </a:defRPr>
        </a:defPPr>
      </a:lstStyle>
      <a:style>
        <a:lnRef idx="2">
          <a:schemeClr val="accent4">
            <a:shade val="50000"/>
          </a:schemeClr>
        </a:lnRef>
        <a:fillRef idx="1">
          <a:schemeClr val="accent4"/>
        </a:fillRef>
        <a:effectRef idx="0">
          <a:schemeClr val="accent4"/>
        </a:effectRef>
        <a:fontRef idx="minor">
          <a:schemeClr val="lt1"/>
        </a:fontRef>
      </a:style>
    </a:txDef>
  </a:objectDefaults>
  <a:extraClrSchemeLst/>
</a:theme>
</file>

<file path=ppt/theme/theme2.xml><?xml version="1.0" encoding="utf-8"?>
<a:theme xmlns:a="http://schemas.openxmlformats.org/drawingml/2006/main" name="2_Tema do Office">
  <a:themeElements>
    <a:clrScheme name="Innovar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E36C09"/>
      </a:hlink>
      <a:folHlink>
        <a:srgbClr val="00000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/>
      <a:bodyPr wrap="square" rtlCol="0">
        <a:spAutoFit/>
      </a:bodyPr>
      <a:lstStyle>
        <a:defPPr algn="ctr">
          <a:defRPr b="1" dirty="0" smtClean="0">
            <a:solidFill>
              <a:schemeClr val="bg1"/>
            </a:solidFill>
          </a:defRPr>
        </a:defPPr>
      </a:lstStyle>
      <a:style>
        <a:lnRef idx="2">
          <a:schemeClr val="accent4">
            <a:shade val="50000"/>
          </a:schemeClr>
        </a:lnRef>
        <a:fillRef idx="1">
          <a:schemeClr val="accent4"/>
        </a:fillRef>
        <a:effectRef idx="0">
          <a:schemeClr val="accent4"/>
        </a:effectRef>
        <a:fontRef idx="minor">
          <a:schemeClr val="lt1"/>
        </a:fontRef>
      </a:style>
    </a:txDef>
  </a:objectDefaults>
  <a:extraClrSchemeLst/>
</a:theme>
</file>

<file path=ppt/theme/theme3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2581</TotalTime>
  <Words>636</Words>
  <Application>Microsoft Office PowerPoint</Application>
  <PresentationFormat>Presentación en pantalla (4:3)</PresentationFormat>
  <Paragraphs>172</Paragraphs>
  <Slides>37</Slides>
  <Notes>2</Notes>
  <HiddenSlides>0</HiddenSlides>
  <MMClips>0</MMClips>
  <ScaleCrop>false</ScaleCrop>
  <HeadingPairs>
    <vt:vector size="4" baseType="variant">
      <vt:variant>
        <vt:lpstr>Tema</vt:lpstr>
      </vt:variant>
      <vt:variant>
        <vt:i4>2</vt:i4>
      </vt:variant>
      <vt:variant>
        <vt:lpstr>Títulos de diapositiva</vt:lpstr>
      </vt:variant>
      <vt:variant>
        <vt:i4>37</vt:i4>
      </vt:variant>
    </vt:vector>
  </HeadingPairs>
  <TitlesOfParts>
    <vt:vector size="39" baseType="lpstr">
      <vt:lpstr>1_Tema do Office</vt:lpstr>
      <vt:lpstr>2_Tema do Office</vt:lpstr>
      <vt:lpstr>Presentación de PowerPoint</vt:lpstr>
      <vt:lpstr>Objetivos de la encuesta</vt:lpstr>
      <vt:lpstr>El instrumento de recolección de datos: analiza 339 variables</vt:lpstr>
      <vt:lpstr>Caracterización de los Encuestados</vt:lpstr>
      <vt:lpstr>Variables socioeconómicas y demográficas</vt:lpstr>
      <vt:lpstr>Variables socioeconómicas y demográficas</vt:lpstr>
      <vt:lpstr>Metodología CIER</vt:lpstr>
      <vt:lpstr>Metodología CIER</vt:lpstr>
      <vt:lpstr>Presentación de PowerPoint</vt:lpstr>
      <vt:lpstr>Resultados Principales</vt:lpstr>
      <vt:lpstr>Resultados principales</vt:lpstr>
      <vt:lpstr>Resultados principales</vt:lpstr>
      <vt:lpstr>Série histórica CIER</vt:lpstr>
      <vt:lpstr>Série histórica CIER</vt:lpstr>
      <vt:lpstr>Resultados principales</vt:lpstr>
      <vt:lpstr>Resultados principales</vt:lpstr>
      <vt:lpstr>Presentación de PowerPoint</vt:lpstr>
      <vt:lpstr>IAC y diferencia 2015-2014</vt:lpstr>
      <vt:lpstr>IAC (2015)</vt:lpstr>
      <vt:lpstr>Motivo para evaluación mala/pésima (%)</vt:lpstr>
      <vt:lpstr>Motivo para evaluar la empresa como óptima</vt:lpstr>
      <vt:lpstr>IDATs e IDAR Suministro de Energía</vt:lpstr>
      <vt:lpstr>IDAR Información y Comunicación y diferencia 2015-2014</vt:lpstr>
      <vt:lpstr>Presentación de PowerPoint</vt:lpstr>
      <vt:lpstr>ISCAL (2015)</vt:lpstr>
      <vt:lpstr>ISCAL (2015)</vt:lpstr>
      <vt:lpstr>Presentación de PowerPoint</vt:lpstr>
      <vt:lpstr>IDATs e IDAR Responsabilidad Social</vt:lpstr>
      <vt:lpstr>Presentación de PowerPoint</vt:lpstr>
      <vt:lpstr>ISG (2015)</vt:lpstr>
      <vt:lpstr>Motivos para insatisfacción con la distribuidora (%)</vt:lpstr>
      <vt:lpstr>Principal motivo para satisfacción (%)</vt:lpstr>
      <vt:lpstr>Matriz Conjunta</vt:lpstr>
      <vt:lpstr>Matriz Conjunta</vt:lpstr>
      <vt:lpstr>Matriz Conjunta</vt:lpstr>
      <vt:lpstr>PREMIO COCIER/ASOCODIS 2015</vt:lpstr>
      <vt:lpstr>¡Gracias!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Isabella</dc:creator>
  <cp:lastModifiedBy>MONICA MARIA RUIZ ARBELAEZ</cp:lastModifiedBy>
  <cp:revision>2360</cp:revision>
  <dcterms:created xsi:type="dcterms:W3CDTF">2014-05-29T18:10:13Z</dcterms:created>
  <dcterms:modified xsi:type="dcterms:W3CDTF">2015-12-04T00:49:21Z</dcterms:modified>
</cp:coreProperties>
</file>